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sldIdLst>
    <p:sldId id="256" r:id="rId2"/>
    <p:sldId id="282" r:id="rId3"/>
    <p:sldId id="1124" r:id="rId4"/>
    <p:sldId id="1123" r:id="rId5"/>
    <p:sldId id="1139" r:id="rId6"/>
    <p:sldId id="1132" r:id="rId7"/>
    <p:sldId id="1125" r:id="rId8"/>
    <p:sldId id="1094" r:id="rId9"/>
    <p:sldId id="1109" r:id="rId10"/>
    <p:sldId id="1121" r:id="rId11"/>
    <p:sldId id="1115" r:id="rId12"/>
    <p:sldId id="1126" r:id="rId13"/>
    <p:sldId id="1127" r:id="rId14"/>
    <p:sldId id="1128" r:id="rId15"/>
    <p:sldId id="1130" r:id="rId16"/>
    <p:sldId id="1110" r:id="rId17"/>
    <p:sldId id="1131" r:id="rId18"/>
    <p:sldId id="1117" r:id="rId19"/>
    <p:sldId id="1133" r:id="rId20"/>
    <p:sldId id="1134" r:id="rId21"/>
    <p:sldId id="1136" r:id="rId22"/>
    <p:sldId id="1119" r:id="rId23"/>
    <p:sldId id="1137" r:id="rId24"/>
    <p:sldId id="1135" r:id="rId25"/>
    <p:sldId id="1138" r:id="rId26"/>
    <p:sldId id="602" r:id="rId27"/>
    <p:sldId id="273" r:id="rId28"/>
    <p:sldId id="274" r:id="rId29"/>
    <p:sldId id="275" r:id="rId30"/>
    <p:sldId id="27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1124"/>
            <p14:sldId id="1123"/>
            <p14:sldId id="1139"/>
            <p14:sldId id="1132"/>
            <p14:sldId id="1125"/>
            <p14:sldId id="1094"/>
            <p14:sldId id="1109"/>
            <p14:sldId id="1121"/>
            <p14:sldId id="1115"/>
            <p14:sldId id="1126"/>
            <p14:sldId id="1127"/>
            <p14:sldId id="1128"/>
            <p14:sldId id="1130"/>
            <p14:sldId id="1110"/>
            <p14:sldId id="1131"/>
            <p14:sldId id="1117"/>
            <p14:sldId id="1133"/>
            <p14:sldId id="1134"/>
            <p14:sldId id="1136"/>
            <p14:sldId id="1119"/>
            <p14:sldId id="1137"/>
            <p14:sldId id="1135"/>
            <p14:sldId id="1138"/>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28" autoAdjust="0"/>
    <p:restoredTop sz="96447" autoAdjust="0"/>
  </p:normalViewPr>
  <p:slideViewPr>
    <p:cSldViewPr snapToGrid="0">
      <p:cViewPr varScale="1">
        <p:scale>
          <a:sx n="115" d="100"/>
          <a:sy n="115" d="100"/>
        </p:scale>
        <p:origin x="1500" y="10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34.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4.wmf"/><Relationship Id="rId6" Type="http://schemas.openxmlformats.org/officeDocument/2006/relationships/image" Target="../media/image41.wmf"/><Relationship Id="rId5" Type="http://schemas.openxmlformats.org/officeDocument/2006/relationships/image" Target="../media/image50.wmf"/><Relationship Id="rId4" Type="http://schemas.openxmlformats.org/officeDocument/2006/relationships/image" Target="../media/image4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53.wmf"/><Relationship Id="rId4" Type="http://schemas.openxmlformats.org/officeDocument/2006/relationships/image" Target="../media/image5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1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9.wmf"/><Relationship Id="rId1" Type="http://schemas.openxmlformats.org/officeDocument/2006/relationships/image" Target="../media/image55.wmf"/><Relationship Id="rId4" Type="http://schemas.openxmlformats.org/officeDocument/2006/relationships/image" Target="../media/image5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13.wmf"/><Relationship Id="rId1" Type="http://schemas.openxmlformats.org/officeDocument/2006/relationships/image" Target="../media/image29.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9.wmf"/><Relationship Id="rId1" Type="http://schemas.openxmlformats.org/officeDocument/2006/relationships/image" Target="../media/image11.wmf"/><Relationship Id="rId5" Type="http://schemas.openxmlformats.org/officeDocument/2006/relationships/image" Target="../media/image34.wmf"/><Relationship Id="rId4"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2025-03-07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err="1">
                <a:solidFill>
                  <a:schemeClr val="bg1"/>
                </a:solidFill>
                <a:latin typeface="Constantia" panose="02030602050306030303" pitchFamily="18" charset="0"/>
                <a:cs typeface="Arial" pitchFamily="34" charset="0"/>
              </a:rPr>
              <a:t>ece</a:t>
            </a:r>
            <a:r>
              <a:rPr lang="en-US" sz="2000" cap="small" baseline="0" dirty="0">
                <a:solidFill>
                  <a:schemeClr val="bg1"/>
                </a:solidFill>
                <a:latin typeface="Constantia" panose="02030602050306030303" pitchFamily="18" charset="0"/>
                <a:cs typeface="Arial" pitchFamily="34" charset="0"/>
              </a:rPr>
              <a:t> 204</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Numerical methods</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35696"/>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Approximating solutions to systems of 1st-order initial-value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Approximating solutions to systems of 1st-order initial-value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lgn="l">
              <a:defRPr>
                <a:latin typeface="Cambria" panose="02040503050406030204" pitchFamily="18" charset="0"/>
                <a:ea typeface="Cambria" panose="02040503050406030204" pitchFamily="18" charset="0"/>
              </a:defRPr>
            </a:lvl1pPr>
            <a:lvl2pPr algn="l">
              <a:defRPr>
                <a:latin typeface="Cambria" panose="02040503050406030204" pitchFamily="18" charset="0"/>
                <a:ea typeface="Cambria" panose="02040503050406030204" pitchFamily="18" charset="0"/>
              </a:defRPr>
            </a:lvl2pPr>
            <a:lvl3pPr algn="l">
              <a:defRPr>
                <a:latin typeface="Cambria" panose="02040503050406030204" pitchFamily="18" charset="0"/>
                <a:ea typeface="Cambria" panose="02040503050406030204" pitchFamily="18" charset="0"/>
              </a:defRPr>
            </a:lvl3pPr>
            <a:lvl4pPr algn="l">
              <a:defRPr>
                <a:latin typeface="Cambria" panose="02040503050406030204" pitchFamily="18" charset="0"/>
                <a:ea typeface="Cambria" panose="02040503050406030204" pitchFamily="18" charset="0"/>
              </a:defRPr>
            </a:lvl4pPr>
            <a:lvl5pPr algn="l">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Approximating solutions to systems of 1st-order initial-value problems</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Approximating solutions to systems of 1st-order initial-value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Approximating solutions to systems of 1st-order initial-value problems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Approximating solutions to systems of 1st-order initial-value problems</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Approximating solutions to systems of 1st-order initial-value problems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Approximating solutions to systems of 1st-order initial-value problems</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Approximating solutions to systems of 1st-order initial-value problems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Approximating solutions to systems of 1st-order initial-value problems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Approximating solutions to systems of 1st-order initial-value problems</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slideLayout" Target="../slideLayouts/slideLayout2.xml"/><Relationship Id="rId7" Type="http://schemas.openxmlformats.org/officeDocument/2006/relationships/image" Target="../media/image24.wmf"/><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image" Target="../media/image23.wmf"/><Relationship Id="rId4" Type="http://schemas.openxmlformats.org/officeDocument/2006/relationships/oleObject" Target="../embeddings/oleObject16.bin"/><Relationship Id="rId9" Type="http://schemas.openxmlformats.org/officeDocument/2006/relationships/image" Target="../media/image25.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slideLayout" Target="../slideLayouts/slideLayout2.xml"/><Relationship Id="rId7" Type="http://schemas.openxmlformats.org/officeDocument/2006/relationships/image" Target="../media/image27.wmf"/><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oleObject" Target="../embeddings/oleObject20.bin"/><Relationship Id="rId5" Type="http://schemas.openxmlformats.org/officeDocument/2006/relationships/image" Target="../media/image26.wmf"/><Relationship Id="rId4" Type="http://schemas.openxmlformats.org/officeDocument/2006/relationships/oleObject" Target="../embeddings/oleObject19.bin"/><Relationship Id="rId9" Type="http://schemas.openxmlformats.org/officeDocument/2006/relationships/image" Target="../media/image28.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32.wmf"/><Relationship Id="rId3" Type="http://schemas.openxmlformats.org/officeDocument/2006/relationships/slideLayout" Target="../slideLayouts/slideLayout2.xml"/><Relationship Id="rId7" Type="http://schemas.openxmlformats.org/officeDocument/2006/relationships/image" Target="../media/image13.wmf"/><Relationship Id="rId12" Type="http://schemas.openxmlformats.org/officeDocument/2006/relationships/oleObject" Target="../embeddings/oleObject26.bin"/><Relationship Id="rId17" Type="http://schemas.openxmlformats.org/officeDocument/2006/relationships/image" Target="../media/image34.wmf"/><Relationship Id="rId2" Type="http://schemas.openxmlformats.org/officeDocument/2006/relationships/tags" Target="../tags/tag10.xml"/><Relationship Id="rId16" Type="http://schemas.openxmlformats.org/officeDocument/2006/relationships/oleObject" Target="../embeddings/oleObject28.bin"/><Relationship Id="rId1" Type="http://schemas.openxmlformats.org/officeDocument/2006/relationships/vmlDrawing" Target="../drawings/vmlDrawing8.vml"/><Relationship Id="rId6" Type="http://schemas.openxmlformats.org/officeDocument/2006/relationships/oleObject" Target="../embeddings/oleObject23.bin"/><Relationship Id="rId11" Type="http://schemas.openxmlformats.org/officeDocument/2006/relationships/image" Target="../media/image31.wmf"/><Relationship Id="rId5" Type="http://schemas.openxmlformats.org/officeDocument/2006/relationships/image" Target="../media/image29.wmf"/><Relationship Id="rId15" Type="http://schemas.openxmlformats.org/officeDocument/2006/relationships/image" Target="../media/image33.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30.wmf"/><Relationship Id="rId14" Type="http://schemas.openxmlformats.org/officeDocument/2006/relationships/oleObject" Target="../embeddings/oleObject27.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34.wmf"/><Relationship Id="rId3" Type="http://schemas.openxmlformats.org/officeDocument/2006/relationships/slideLayout" Target="../slideLayouts/slideLayout2.xml"/><Relationship Id="rId7" Type="http://schemas.openxmlformats.org/officeDocument/2006/relationships/image" Target="../media/image9.wmf"/><Relationship Id="rId12" Type="http://schemas.openxmlformats.org/officeDocument/2006/relationships/oleObject" Target="../embeddings/oleObject33.bin"/><Relationship Id="rId2" Type="http://schemas.openxmlformats.org/officeDocument/2006/relationships/tags" Target="../tags/tag11.xml"/><Relationship Id="rId1" Type="http://schemas.openxmlformats.org/officeDocument/2006/relationships/vmlDrawing" Target="../drawings/vmlDrawing9.vml"/><Relationship Id="rId6" Type="http://schemas.openxmlformats.org/officeDocument/2006/relationships/oleObject" Target="../embeddings/oleObject30.bin"/><Relationship Id="rId11" Type="http://schemas.openxmlformats.org/officeDocument/2006/relationships/image" Target="../media/image36.wmf"/><Relationship Id="rId5" Type="http://schemas.openxmlformats.org/officeDocument/2006/relationships/image" Target="../media/image11.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35.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39.wmf"/><Relationship Id="rId3" Type="http://schemas.openxmlformats.org/officeDocument/2006/relationships/slideLayout" Target="../slideLayouts/slideLayout2.xml"/><Relationship Id="rId7" Type="http://schemas.openxmlformats.org/officeDocument/2006/relationships/image" Target="../media/image15.wmf"/><Relationship Id="rId12" Type="http://schemas.openxmlformats.org/officeDocument/2006/relationships/oleObject" Target="../embeddings/oleObject38.bin"/><Relationship Id="rId17" Type="http://schemas.openxmlformats.org/officeDocument/2006/relationships/image" Target="../media/image34.wmf"/><Relationship Id="rId2" Type="http://schemas.openxmlformats.org/officeDocument/2006/relationships/tags" Target="../tags/tag12.xml"/><Relationship Id="rId16" Type="http://schemas.openxmlformats.org/officeDocument/2006/relationships/oleObject" Target="../embeddings/oleObject40.bin"/><Relationship Id="rId1" Type="http://schemas.openxmlformats.org/officeDocument/2006/relationships/vmlDrawing" Target="../drawings/vmlDrawing10.vml"/><Relationship Id="rId6" Type="http://schemas.openxmlformats.org/officeDocument/2006/relationships/oleObject" Target="../embeddings/oleObject35.bin"/><Relationship Id="rId11" Type="http://schemas.openxmlformats.org/officeDocument/2006/relationships/image" Target="../media/image38.wmf"/><Relationship Id="rId5" Type="http://schemas.openxmlformats.org/officeDocument/2006/relationships/image" Target="../media/image14.wmf"/><Relationship Id="rId15" Type="http://schemas.openxmlformats.org/officeDocument/2006/relationships/image" Target="../media/image40.w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37.wmf"/><Relationship Id="rId14" Type="http://schemas.openxmlformats.org/officeDocument/2006/relationships/oleObject" Target="../embeddings/oleObject39.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slideLayout" Target="../slideLayouts/slideLayout2.xml"/><Relationship Id="rId7" Type="http://schemas.openxmlformats.org/officeDocument/2006/relationships/image" Target="../media/image42.wmf"/><Relationship Id="rId2" Type="http://schemas.openxmlformats.org/officeDocument/2006/relationships/tags" Target="../tags/tag13.xml"/><Relationship Id="rId1" Type="http://schemas.openxmlformats.org/officeDocument/2006/relationships/vmlDrawing" Target="../drawings/vmlDrawing11.vml"/><Relationship Id="rId6" Type="http://schemas.openxmlformats.org/officeDocument/2006/relationships/oleObject" Target="../embeddings/oleObject42.bin"/><Relationship Id="rId5" Type="http://schemas.openxmlformats.org/officeDocument/2006/relationships/image" Target="../media/image41.wmf"/><Relationship Id="rId4" Type="http://schemas.openxmlformats.org/officeDocument/2006/relationships/oleObject" Target="../embeddings/oleObject41.bin"/><Relationship Id="rId9" Type="http://schemas.openxmlformats.org/officeDocument/2006/relationships/image" Target="../media/image43.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slideLayout" Target="../slideLayouts/slideLayout2.xml"/><Relationship Id="rId7" Type="http://schemas.openxmlformats.org/officeDocument/2006/relationships/image" Target="../media/image45.wmf"/><Relationship Id="rId2" Type="http://schemas.openxmlformats.org/officeDocument/2006/relationships/tags" Target="../tags/tag14.xml"/><Relationship Id="rId1" Type="http://schemas.openxmlformats.org/officeDocument/2006/relationships/vmlDrawing" Target="../drawings/vmlDrawing12.vml"/><Relationship Id="rId6" Type="http://schemas.openxmlformats.org/officeDocument/2006/relationships/oleObject" Target="../embeddings/oleObject45.bin"/><Relationship Id="rId11" Type="http://schemas.openxmlformats.org/officeDocument/2006/relationships/image" Target="../media/image41.wmf"/><Relationship Id="rId5" Type="http://schemas.openxmlformats.org/officeDocument/2006/relationships/image" Target="../media/image44.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46.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50.wmf"/><Relationship Id="rId3" Type="http://schemas.openxmlformats.org/officeDocument/2006/relationships/slideLayout" Target="../slideLayouts/slideLayout2.xml"/><Relationship Id="rId7" Type="http://schemas.openxmlformats.org/officeDocument/2006/relationships/image" Target="../media/image47.wmf"/><Relationship Id="rId12" Type="http://schemas.openxmlformats.org/officeDocument/2006/relationships/oleObject" Target="../embeddings/oleObject52.bin"/><Relationship Id="rId2" Type="http://schemas.openxmlformats.org/officeDocument/2006/relationships/tags" Target="../tags/tag15.xml"/><Relationship Id="rId1" Type="http://schemas.openxmlformats.org/officeDocument/2006/relationships/vmlDrawing" Target="../drawings/vmlDrawing13.vml"/><Relationship Id="rId6" Type="http://schemas.openxmlformats.org/officeDocument/2006/relationships/oleObject" Target="../embeddings/oleObject49.bin"/><Relationship Id="rId11" Type="http://schemas.openxmlformats.org/officeDocument/2006/relationships/image" Target="../media/image49.wmf"/><Relationship Id="rId5" Type="http://schemas.openxmlformats.org/officeDocument/2006/relationships/image" Target="../media/image44.wmf"/><Relationship Id="rId15" Type="http://schemas.openxmlformats.org/officeDocument/2006/relationships/image" Target="../media/image41.w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48.wmf"/><Relationship Id="rId14" Type="http://schemas.openxmlformats.org/officeDocument/2006/relationships/oleObject" Target="../embeddings/oleObject53.bin"/></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oleObject" Target="../embeddings/oleObject58.bin"/><Relationship Id="rId3" Type="http://schemas.openxmlformats.org/officeDocument/2006/relationships/slideLayout" Target="../slideLayouts/slideLayout2.xml"/><Relationship Id="rId7" Type="http://schemas.openxmlformats.org/officeDocument/2006/relationships/image" Target="../media/image9.wmf"/><Relationship Id="rId12" Type="http://schemas.openxmlformats.org/officeDocument/2006/relationships/image" Target="../media/image52.wmf"/><Relationship Id="rId2" Type="http://schemas.openxmlformats.org/officeDocument/2006/relationships/tags" Target="../tags/tag19.xml"/><Relationship Id="rId1" Type="http://schemas.openxmlformats.org/officeDocument/2006/relationships/vmlDrawing" Target="../drawings/vmlDrawing14.vml"/><Relationship Id="rId6" Type="http://schemas.openxmlformats.org/officeDocument/2006/relationships/oleObject" Target="../embeddings/oleObject55.bin"/><Relationship Id="rId11" Type="http://schemas.openxmlformats.org/officeDocument/2006/relationships/oleObject" Target="../embeddings/oleObject57.bin"/><Relationship Id="rId5" Type="http://schemas.openxmlformats.org/officeDocument/2006/relationships/image" Target="../media/image8.wmf"/><Relationship Id="rId10" Type="http://schemas.openxmlformats.org/officeDocument/2006/relationships/image" Target="../media/image54.png"/><Relationship Id="rId4" Type="http://schemas.openxmlformats.org/officeDocument/2006/relationships/oleObject" Target="../embeddings/oleObject54.bin"/><Relationship Id="rId9" Type="http://schemas.openxmlformats.org/officeDocument/2006/relationships/image" Target="../media/image51.wmf"/><Relationship Id="rId14" Type="http://schemas.openxmlformats.org/officeDocument/2006/relationships/image" Target="../media/image53.wmf"/></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wmf"/><Relationship Id="rId2" Type="http://schemas.openxmlformats.org/officeDocument/2006/relationships/tags" Target="../tags/tag20.xml"/><Relationship Id="rId1" Type="http://schemas.openxmlformats.org/officeDocument/2006/relationships/vmlDrawing" Target="../drawings/vmlDrawing15.vml"/><Relationship Id="rId6" Type="http://schemas.openxmlformats.org/officeDocument/2006/relationships/oleObject" Target="../embeddings/oleObject60.bin"/><Relationship Id="rId5" Type="http://schemas.openxmlformats.org/officeDocument/2006/relationships/image" Target="../media/image11.wmf"/><Relationship Id="rId4" Type="http://schemas.openxmlformats.org/officeDocument/2006/relationships/oleObject" Target="../embeddings/oleObject59.bin"/></Relationships>
</file>

<file path=ppt/slides/_rels/slide2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slideLayout" Target="../slideLayouts/slideLayout2.xml"/><Relationship Id="rId7" Type="http://schemas.openxmlformats.org/officeDocument/2006/relationships/image" Target="../media/image9.wmf"/><Relationship Id="rId12" Type="http://schemas.openxmlformats.org/officeDocument/2006/relationships/image" Target="../media/image53.wmf"/><Relationship Id="rId2" Type="http://schemas.openxmlformats.org/officeDocument/2006/relationships/tags" Target="../tags/tag21.xml"/><Relationship Id="rId1" Type="http://schemas.openxmlformats.org/officeDocument/2006/relationships/vmlDrawing" Target="../drawings/vmlDrawing16.vml"/><Relationship Id="rId6" Type="http://schemas.openxmlformats.org/officeDocument/2006/relationships/oleObject" Target="../embeddings/oleObject62.bin"/><Relationship Id="rId11" Type="http://schemas.openxmlformats.org/officeDocument/2006/relationships/oleObject" Target="../embeddings/oleObject64.bin"/><Relationship Id="rId5" Type="http://schemas.openxmlformats.org/officeDocument/2006/relationships/image" Target="../media/image55.wmf"/><Relationship Id="rId10" Type="http://schemas.openxmlformats.org/officeDocument/2006/relationships/image" Target="../media/image52.wmf"/><Relationship Id="rId4" Type="http://schemas.openxmlformats.org/officeDocument/2006/relationships/oleObject" Target="../embeddings/oleObject61.bin"/><Relationship Id="rId9" Type="http://schemas.openxmlformats.org/officeDocument/2006/relationships/oleObject" Target="../embeddings/oleObject63.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wmf"/><Relationship Id="rId2" Type="http://schemas.openxmlformats.org/officeDocument/2006/relationships/tags" Target="../tags/tag22.xml"/><Relationship Id="rId1" Type="http://schemas.openxmlformats.org/officeDocument/2006/relationships/vmlDrawing" Target="../drawings/vmlDrawing17.vml"/><Relationship Id="rId6" Type="http://schemas.openxmlformats.org/officeDocument/2006/relationships/oleObject" Target="../embeddings/oleObject66.bin"/><Relationship Id="rId5" Type="http://schemas.openxmlformats.org/officeDocument/2006/relationships/image" Target="../media/image14.wmf"/><Relationship Id="rId4" Type="http://schemas.openxmlformats.org/officeDocument/2006/relationships/oleObject" Target="../embeddings/oleObject65.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slideLayout" Target="../slideLayouts/slideLayout2.xml"/><Relationship Id="rId7" Type="http://schemas.openxmlformats.org/officeDocument/2006/relationships/image" Target="../media/image58.wmf"/><Relationship Id="rId2" Type="http://schemas.openxmlformats.org/officeDocument/2006/relationships/tags" Target="../tags/tag23.xml"/><Relationship Id="rId1" Type="http://schemas.openxmlformats.org/officeDocument/2006/relationships/vmlDrawing" Target="../drawings/vmlDrawing18.vml"/><Relationship Id="rId6" Type="http://schemas.openxmlformats.org/officeDocument/2006/relationships/oleObject" Target="../embeddings/oleObject68.bin"/><Relationship Id="rId5" Type="http://schemas.openxmlformats.org/officeDocument/2006/relationships/image" Target="../media/image57.wmf"/><Relationship Id="rId4" Type="http://schemas.openxmlformats.org/officeDocument/2006/relationships/oleObject" Target="../embeddings/oleObject67.bin"/><Relationship Id="rId9" Type="http://schemas.openxmlformats.org/officeDocument/2006/relationships/image" Target="../media/image59.wmf"/></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2.xml"/><Relationship Id="rId7" Type="http://schemas.openxmlformats.org/officeDocument/2006/relationships/image" Target="../media/image9.wmf"/><Relationship Id="rId12" Type="http://schemas.openxmlformats.org/officeDocument/2006/relationships/oleObject" Target="../embeddings/oleObject5.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1.wmf"/><Relationship Id="rId5" Type="http://schemas.openxmlformats.org/officeDocument/2006/relationships/image" Target="../media/image8.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0.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wmf"/><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12.wmf"/><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wmf"/><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14.wmf"/><Relationship Id="rId4"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slideLayout" Target="../slideLayouts/slideLayout2.xml"/><Relationship Id="rId7" Type="http://schemas.openxmlformats.org/officeDocument/2006/relationships/image" Target="../media/image18.wmf"/><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oleObject" Target="../embeddings/oleObject11.bin"/><Relationship Id="rId11" Type="http://schemas.openxmlformats.org/officeDocument/2006/relationships/image" Target="../media/image20.wmf"/><Relationship Id="rId5" Type="http://schemas.openxmlformats.org/officeDocument/2006/relationships/image" Target="../media/image17.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9.w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2.wmf"/><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oleObject" Target="../embeddings/oleObject15.bin"/><Relationship Id="rId5" Type="http://schemas.openxmlformats.org/officeDocument/2006/relationships/image" Target="../media/image21.wmf"/><Relationship Id="rId4"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Approximating solutions to systems</a:t>
            </a:r>
            <a:br>
              <a:rPr lang="en-US" dirty="0"/>
            </a:br>
            <a:r>
              <a:rPr lang="en-US" dirty="0"/>
              <a:t>of 1</a:t>
            </a:r>
            <a:r>
              <a:rPr lang="en-US" baseline="30000" dirty="0"/>
              <a:t>st</a:t>
            </a:r>
            <a:r>
              <a:rPr lang="en-US" dirty="0"/>
              <a:t>-order initial-value problems</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656847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E7FB-FA7B-48A4-BA0E-CE4E0D2D90AE}"/>
              </a:ext>
            </a:extLst>
          </p:cNvPr>
          <p:cNvSpPr>
            <a:spLocks noGrp="1"/>
          </p:cNvSpPr>
          <p:nvPr>
            <p:ph type="title"/>
          </p:nvPr>
        </p:nvSpPr>
        <p:spPr/>
        <p:txBody>
          <a:bodyPr/>
          <a:lstStyle/>
          <a:p>
            <a:r>
              <a:rPr lang="en-US" dirty="0"/>
              <a:t>Vector-valued functions of a real variable</a:t>
            </a:r>
          </a:p>
        </p:txBody>
      </p:sp>
      <p:sp>
        <p:nvSpPr>
          <p:cNvPr id="3" name="Content Placeholder 2">
            <a:extLst>
              <a:ext uri="{FF2B5EF4-FFF2-40B4-BE49-F238E27FC236}">
                <a16:creationId xmlns:a16="http://schemas.microsoft.com/office/drawing/2014/main" id="{DD70056E-0461-41BE-923B-871F59D35E63}"/>
              </a:ext>
            </a:extLst>
          </p:cNvPr>
          <p:cNvSpPr>
            <a:spLocks noGrp="1"/>
          </p:cNvSpPr>
          <p:nvPr>
            <p:ph idx="1"/>
          </p:nvPr>
        </p:nvSpPr>
        <p:spPr>
          <a:xfrm>
            <a:off x="457200" y="1600200"/>
            <a:ext cx="8418352" cy="5665124"/>
          </a:xfrm>
        </p:spPr>
        <p:txBody>
          <a:bodyPr/>
          <a:lstStyle/>
          <a:p>
            <a:r>
              <a:rPr lang="en-US" dirty="0"/>
              <a:t>For example, you may have a drone flying in a figure eight over an area:</a:t>
            </a:r>
          </a:p>
          <a:p>
            <a:endParaRPr lang="en-US" dirty="0"/>
          </a:p>
          <a:p>
            <a:endParaRPr lang="en-US" dirty="0"/>
          </a:p>
          <a:p>
            <a:endParaRPr lang="en-US" dirty="0"/>
          </a:p>
          <a:p>
            <a:r>
              <a:rPr lang="en-US" dirty="0"/>
              <a:t>The direction of travel is given by:</a:t>
            </a:r>
          </a:p>
          <a:p>
            <a:endParaRPr lang="en-US" dirty="0"/>
          </a:p>
          <a:p>
            <a:endParaRPr lang="en-US" dirty="0"/>
          </a:p>
          <a:p>
            <a:endParaRPr lang="en-US" dirty="0"/>
          </a:p>
          <a:p>
            <a:r>
              <a:rPr lang="en-US" dirty="0"/>
              <a:t>The speed is given by </a:t>
            </a:r>
          </a:p>
          <a:p>
            <a:endParaRPr lang="en-US" dirty="0"/>
          </a:p>
          <a:p>
            <a:pPr lvl="1"/>
            <a:endParaRPr lang="en-US" dirty="0"/>
          </a:p>
          <a:p>
            <a:pPr lvl="1"/>
            <a:r>
              <a:rPr lang="en-US" dirty="0"/>
              <a:t>The speed varies between </a:t>
            </a:r>
            <a:r>
              <a:rPr lang="en-US" dirty="0">
                <a:latin typeface="Times New Roman" panose="02020603050405020304" pitchFamily="18" charset="0"/>
              </a:rPr>
              <a:t>5 m/s</a:t>
            </a:r>
            <a:r>
              <a:rPr lang="en-US" dirty="0"/>
              <a:t> and </a:t>
            </a:r>
            <a:r>
              <a:rPr lang="en-US" dirty="0">
                <a:latin typeface="Times New Roman" panose="02020603050405020304" pitchFamily="18" charset="0"/>
              </a:rPr>
              <a:t>31 m/s</a:t>
            </a:r>
          </a:p>
        </p:txBody>
      </p:sp>
      <p:sp>
        <p:nvSpPr>
          <p:cNvPr id="4" name="Footer Placeholder 3">
            <a:extLst>
              <a:ext uri="{FF2B5EF4-FFF2-40B4-BE49-F238E27FC236}">
                <a16:creationId xmlns:a16="http://schemas.microsoft.com/office/drawing/2014/main" id="{05534FD3-30D3-42A7-A6E7-63ED193B2E0F}"/>
              </a:ext>
            </a:extLst>
          </p:cNvPr>
          <p:cNvSpPr>
            <a:spLocks noGrp="1"/>
          </p:cNvSpPr>
          <p:nvPr>
            <p:ph type="ftr" sz="quarter" idx="11"/>
          </p:nvPr>
        </p:nvSpPr>
        <p:spPr/>
        <p:txBody>
          <a:bodyPr/>
          <a:lstStyle/>
          <a:p>
            <a:r>
              <a:rPr lang="en-US"/>
              <a:t>Approximating solutions to systems of 1st-order initial-value problems</a:t>
            </a:r>
            <a:endParaRPr lang="en-CA" dirty="0"/>
          </a:p>
        </p:txBody>
      </p:sp>
      <p:sp>
        <p:nvSpPr>
          <p:cNvPr id="5" name="Slide Number Placeholder 4">
            <a:extLst>
              <a:ext uri="{FF2B5EF4-FFF2-40B4-BE49-F238E27FC236}">
                <a16:creationId xmlns:a16="http://schemas.microsoft.com/office/drawing/2014/main" id="{9041FED3-7317-46DD-BF31-DB0E38ED6506}"/>
              </a:ext>
            </a:extLst>
          </p:cNvPr>
          <p:cNvSpPr>
            <a:spLocks noGrp="1"/>
          </p:cNvSpPr>
          <p:nvPr>
            <p:ph type="sldNum" sz="quarter" idx="12"/>
          </p:nvPr>
        </p:nvSpPr>
        <p:spPr/>
        <p:txBody>
          <a:bodyPr/>
          <a:lstStyle/>
          <a:p>
            <a:fld id="{42EF6DC8-DA9C-4533-8A40-BB00A2545AF8}" type="slidenum">
              <a:rPr lang="en-CA" smtClean="0"/>
              <a:pPr/>
              <a:t>10</a:t>
            </a:fld>
            <a:endParaRPr lang="en-CA"/>
          </a:p>
        </p:txBody>
      </p:sp>
      <p:graphicFrame>
        <p:nvGraphicFramePr>
          <p:cNvPr id="14" name="Object 13">
            <a:extLst>
              <a:ext uri="{FF2B5EF4-FFF2-40B4-BE49-F238E27FC236}">
                <a16:creationId xmlns:a16="http://schemas.microsoft.com/office/drawing/2014/main" id="{467DABF6-C878-449B-960B-2AAA0077666A}"/>
              </a:ext>
            </a:extLst>
          </p:cNvPr>
          <p:cNvGraphicFramePr>
            <a:graphicFrameLocks noChangeAspect="1"/>
          </p:cNvGraphicFramePr>
          <p:nvPr>
            <p:extLst>
              <p:ext uri="{D42A27DB-BD31-4B8C-83A1-F6EECF244321}">
                <p14:modId xmlns:p14="http://schemas.microsoft.com/office/powerpoint/2010/main" val="3055641381"/>
              </p:ext>
            </p:extLst>
          </p:nvPr>
        </p:nvGraphicFramePr>
        <p:xfrm>
          <a:off x="3246438" y="2255838"/>
          <a:ext cx="2159000" cy="1304925"/>
        </p:xfrm>
        <a:graphic>
          <a:graphicData uri="http://schemas.openxmlformats.org/presentationml/2006/ole">
            <mc:AlternateContent xmlns:mc="http://schemas.openxmlformats.org/markup-compatibility/2006">
              <mc:Choice xmlns:v="urn:schemas-microsoft-com:vml" Requires="v">
                <p:oleObj spid="_x0000_s5134" name="Equation" r:id="rId4" imgW="1218960" imgH="736560" progId="Equation.DSMT4">
                  <p:embed/>
                </p:oleObj>
              </mc:Choice>
              <mc:Fallback>
                <p:oleObj name="Equation" r:id="rId4" imgW="1218960" imgH="736560" progId="Equation.DSMT4">
                  <p:embed/>
                  <p:pic>
                    <p:nvPicPr>
                      <p:cNvPr id="10" name="Object 9">
                        <a:extLst>
                          <a:ext uri="{FF2B5EF4-FFF2-40B4-BE49-F238E27FC236}">
                            <a16:creationId xmlns:a16="http://schemas.microsoft.com/office/drawing/2014/main" id="{13841E09-DD3F-4B44-A666-0E303A1AB9F5}"/>
                          </a:ext>
                        </a:extLst>
                      </p:cNvPr>
                      <p:cNvPicPr/>
                      <p:nvPr/>
                    </p:nvPicPr>
                    <p:blipFill>
                      <a:blip r:embed="rId5"/>
                      <a:stretch>
                        <a:fillRect/>
                      </a:stretch>
                    </p:blipFill>
                    <p:spPr>
                      <a:xfrm>
                        <a:off x="3246438" y="2255838"/>
                        <a:ext cx="2159000" cy="1304925"/>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7EA28A46-9F17-481D-9777-B3CA1C86CD3A}"/>
              </a:ext>
            </a:extLst>
          </p:cNvPr>
          <p:cNvGraphicFramePr>
            <a:graphicFrameLocks noChangeAspect="1"/>
          </p:cNvGraphicFramePr>
          <p:nvPr>
            <p:extLst>
              <p:ext uri="{D42A27DB-BD31-4B8C-83A1-F6EECF244321}">
                <p14:modId xmlns:p14="http://schemas.microsoft.com/office/powerpoint/2010/main" val="1709758337"/>
              </p:ext>
            </p:extLst>
          </p:nvPr>
        </p:nvGraphicFramePr>
        <p:xfrm>
          <a:off x="2886075" y="3952875"/>
          <a:ext cx="2519363" cy="1304925"/>
        </p:xfrm>
        <a:graphic>
          <a:graphicData uri="http://schemas.openxmlformats.org/presentationml/2006/ole">
            <mc:AlternateContent xmlns:mc="http://schemas.openxmlformats.org/markup-compatibility/2006">
              <mc:Choice xmlns:v="urn:schemas-microsoft-com:vml" Requires="v">
                <p:oleObj spid="_x0000_s5135" name="Equation" r:id="rId6" imgW="1422360" imgH="736560" progId="Equation.DSMT4">
                  <p:embed/>
                </p:oleObj>
              </mc:Choice>
              <mc:Fallback>
                <p:oleObj name="Equation" r:id="rId6" imgW="1422360" imgH="736560" progId="Equation.DSMT4">
                  <p:embed/>
                  <p:pic>
                    <p:nvPicPr>
                      <p:cNvPr id="14" name="Object 13">
                        <a:extLst>
                          <a:ext uri="{FF2B5EF4-FFF2-40B4-BE49-F238E27FC236}">
                            <a16:creationId xmlns:a16="http://schemas.microsoft.com/office/drawing/2014/main" id="{467DABF6-C878-449B-960B-2AAA0077666A}"/>
                          </a:ext>
                        </a:extLst>
                      </p:cNvPr>
                      <p:cNvPicPr/>
                      <p:nvPr/>
                    </p:nvPicPr>
                    <p:blipFill>
                      <a:blip r:embed="rId7"/>
                      <a:stretch>
                        <a:fillRect/>
                      </a:stretch>
                    </p:blipFill>
                    <p:spPr>
                      <a:xfrm>
                        <a:off x="2886075" y="3952875"/>
                        <a:ext cx="2519363" cy="130492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C7E3F825-1011-41A1-AAD8-090E2887163B}"/>
              </a:ext>
            </a:extLst>
          </p:cNvPr>
          <p:cNvGraphicFramePr>
            <a:graphicFrameLocks noChangeAspect="1"/>
          </p:cNvGraphicFramePr>
          <p:nvPr>
            <p:extLst>
              <p:ext uri="{D42A27DB-BD31-4B8C-83A1-F6EECF244321}">
                <p14:modId xmlns:p14="http://schemas.microsoft.com/office/powerpoint/2010/main" val="1728577500"/>
              </p:ext>
            </p:extLst>
          </p:nvPr>
        </p:nvGraphicFramePr>
        <p:xfrm>
          <a:off x="2328043" y="5511800"/>
          <a:ext cx="4273550" cy="584200"/>
        </p:xfrm>
        <a:graphic>
          <a:graphicData uri="http://schemas.openxmlformats.org/presentationml/2006/ole">
            <mc:AlternateContent xmlns:mc="http://schemas.openxmlformats.org/markup-compatibility/2006">
              <mc:Choice xmlns:v="urn:schemas-microsoft-com:vml" Requires="v">
                <p:oleObj spid="_x0000_s5136" name="Equation" r:id="rId8" imgW="2412720" imgH="330120" progId="Equation.DSMT4">
                  <p:embed/>
                </p:oleObj>
              </mc:Choice>
              <mc:Fallback>
                <p:oleObj name="Equation" r:id="rId8" imgW="2412720" imgH="330120" progId="Equation.DSMT4">
                  <p:embed/>
                  <p:pic>
                    <p:nvPicPr>
                      <p:cNvPr id="15" name="Object 14">
                        <a:extLst>
                          <a:ext uri="{FF2B5EF4-FFF2-40B4-BE49-F238E27FC236}">
                            <a16:creationId xmlns:a16="http://schemas.microsoft.com/office/drawing/2014/main" id="{7EA28A46-9F17-481D-9777-B3CA1C86CD3A}"/>
                          </a:ext>
                        </a:extLst>
                      </p:cNvPr>
                      <p:cNvPicPr/>
                      <p:nvPr/>
                    </p:nvPicPr>
                    <p:blipFill>
                      <a:blip r:embed="rId9"/>
                      <a:stretch>
                        <a:fillRect/>
                      </a:stretch>
                    </p:blipFill>
                    <p:spPr>
                      <a:xfrm>
                        <a:off x="2328043" y="5511800"/>
                        <a:ext cx="4273550" cy="5842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464113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Approximating movement</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Notice that if we have a position vector </a:t>
            </a:r>
            <a:r>
              <a:rPr lang="en-US" b="1" dirty="0"/>
              <a:t>u</a:t>
            </a:r>
            <a:r>
              <a:rPr lang="en-US" dirty="0"/>
              <a:t> and velocity vector </a:t>
            </a:r>
            <a:r>
              <a:rPr lang="en-US" b="1" dirty="0"/>
              <a:t>v</a:t>
            </a:r>
            <a:r>
              <a:rPr lang="en-US" dirty="0"/>
              <a:t>,</a:t>
            </a:r>
          </a:p>
          <a:p>
            <a:pPr lvl="1"/>
            <a:r>
              <a:rPr lang="en-US" dirty="0"/>
              <a:t>Then assuming the velocity is constant,</a:t>
            </a:r>
            <a:br>
              <a:rPr lang="en-US" dirty="0"/>
            </a:br>
            <a:r>
              <a:rPr lang="en-US" dirty="0"/>
              <a:t>     we can estimate the position one time step into the future</a:t>
            </a:r>
          </a:p>
          <a:p>
            <a:pPr lvl="1"/>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systems of 1st-order initial-value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11</a:t>
            </a:fld>
            <a:endParaRPr lang="en-CA"/>
          </a:p>
        </p:txBody>
      </p:sp>
      <p:graphicFrame>
        <p:nvGraphicFramePr>
          <p:cNvPr id="24" name="Object 23">
            <a:extLst>
              <a:ext uri="{FF2B5EF4-FFF2-40B4-BE49-F238E27FC236}">
                <a16:creationId xmlns:a16="http://schemas.microsoft.com/office/drawing/2014/main" id="{3CE1D610-6752-4C1D-8A1F-C0B5D7BA5D26}"/>
              </a:ext>
            </a:extLst>
          </p:cNvPr>
          <p:cNvGraphicFramePr>
            <a:graphicFrameLocks noChangeAspect="1"/>
          </p:cNvGraphicFramePr>
          <p:nvPr>
            <p:extLst>
              <p:ext uri="{D42A27DB-BD31-4B8C-83A1-F6EECF244321}">
                <p14:modId xmlns:p14="http://schemas.microsoft.com/office/powerpoint/2010/main" val="3230415440"/>
              </p:ext>
            </p:extLst>
          </p:nvPr>
        </p:nvGraphicFramePr>
        <p:xfrm>
          <a:off x="3793569" y="2808664"/>
          <a:ext cx="815499" cy="345758"/>
        </p:xfrm>
        <a:graphic>
          <a:graphicData uri="http://schemas.openxmlformats.org/presentationml/2006/ole">
            <mc:AlternateContent xmlns:mc="http://schemas.openxmlformats.org/markup-compatibility/2006">
              <mc:Choice xmlns:v="urn:schemas-microsoft-com:vml" Requires="v">
                <p:oleObj spid="_x0000_s6158" name="Equation" r:id="rId4" imgW="419040" imgH="177480" progId="Equation.DSMT4">
                  <p:embed/>
                </p:oleObj>
              </mc:Choice>
              <mc:Fallback>
                <p:oleObj name="Equation" r:id="rId4" imgW="419040" imgH="177480" progId="Equation.DSMT4">
                  <p:embed/>
                  <p:pic>
                    <p:nvPicPr>
                      <p:cNvPr id="14" name="Object 13">
                        <a:extLst>
                          <a:ext uri="{FF2B5EF4-FFF2-40B4-BE49-F238E27FC236}">
                            <a16:creationId xmlns:a16="http://schemas.microsoft.com/office/drawing/2014/main" id="{467DABF6-C878-449B-960B-2AAA0077666A}"/>
                          </a:ext>
                        </a:extLst>
                      </p:cNvPr>
                      <p:cNvPicPr/>
                      <p:nvPr/>
                    </p:nvPicPr>
                    <p:blipFill>
                      <a:blip r:embed="rId5"/>
                      <a:stretch>
                        <a:fillRect/>
                      </a:stretch>
                    </p:blipFill>
                    <p:spPr>
                      <a:xfrm>
                        <a:off x="3793569" y="2808664"/>
                        <a:ext cx="815499" cy="345758"/>
                      </a:xfrm>
                      <a:prstGeom prst="rect">
                        <a:avLst/>
                      </a:prstGeom>
                    </p:spPr>
                  </p:pic>
                </p:oleObj>
              </mc:Fallback>
            </mc:AlternateContent>
          </a:graphicData>
        </a:graphic>
      </p:graphicFrame>
      <p:sp>
        <p:nvSpPr>
          <p:cNvPr id="7" name="Oval 6">
            <a:extLst>
              <a:ext uri="{FF2B5EF4-FFF2-40B4-BE49-F238E27FC236}">
                <a16:creationId xmlns:a16="http://schemas.microsoft.com/office/drawing/2014/main" id="{E3050A82-93B4-4E4A-8B72-9B0FDD194094}"/>
              </a:ext>
            </a:extLst>
          </p:cNvPr>
          <p:cNvSpPr/>
          <p:nvPr/>
        </p:nvSpPr>
        <p:spPr>
          <a:xfrm>
            <a:off x="1044542" y="514700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61C0BF8D-4323-4C8A-A2DD-F30087AE39A3}"/>
              </a:ext>
            </a:extLst>
          </p:cNvPr>
          <p:cNvCxnSpPr/>
          <p:nvPr/>
        </p:nvCxnSpPr>
        <p:spPr>
          <a:xfrm flipV="1">
            <a:off x="1151467" y="4387079"/>
            <a:ext cx="3200400" cy="89746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50C2DE5-7AB4-4580-B2D4-85A246D2F806}"/>
              </a:ext>
            </a:extLst>
          </p:cNvPr>
          <p:cNvCxnSpPr>
            <a:cxnSpLocks/>
          </p:cNvCxnSpPr>
          <p:nvPr/>
        </p:nvCxnSpPr>
        <p:spPr>
          <a:xfrm flipV="1">
            <a:off x="1151467" y="4387079"/>
            <a:ext cx="3208865" cy="919148"/>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2" name="Object 31">
            <a:extLst>
              <a:ext uri="{FF2B5EF4-FFF2-40B4-BE49-F238E27FC236}">
                <a16:creationId xmlns:a16="http://schemas.microsoft.com/office/drawing/2014/main" id="{D6DF735F-FD50-451E-B5DC-6596632E7DEA}"/>
              </a:ext>
            </a:extLst>
          </p:cNvPr>
          <p:cNvGraphicFramePr>
            <a:graphicFrameLocks noChangeAspect="1"/>
          </p:cNvGraphicFramePr>
          <p:nvPr>
            <p:extLst>
              <p:ext uri="{D42A27DB-BD31-4B8C-83A1-F6EECF244321}">
                <p14:modId xmlns:p14="http://schemas.microsoft.com/office/powerpoint/2010/main" val="1594792081"/>
              </p:ext>
            </p:extLst>
          </p:nvPr>
        </p:nvGraphicFramePr>
        <p:xfrm>
          <a:off x="920717" y="5468151"/>
          <a:ext cx="247650" cy="271463"/>
        </p:xfrm>
        <a:graphic>
          <a:graphicData uri="http://schemas.openxmlformats.org/presentationml/2006/ole">
            <mc:AlternateContent xmlns:mc="http://schemas.openxmlformats.org/markup-compatibility/2006">
              <mc:Choice xmlns:v="urn:schemas-microsoft-com:vml" Requires="v">
                <p:oleObj spid="_x0000_s6159" name="Equation" r:id="rId6" imgW="126720" imgH="139680" progId="Equation.DSMT4">
                  <p:embed/>
                </p:oleObj>
              </mc:Choice>
              <mc:Fallback>
                <p:oleObj name="Equation" r:id="rId6" imgW="126720" imgH="139680" progId="Equation.DSMT4">
                  <p:embed/>
                  <p:pic>
                    <p:nvPicPr>
                      <p:cNvPr id="24" name="Object 23">
                        <a:extLst>
                          <a:ext uri="{FF2B5EF4-FFF2-40B4-BE49-F238E27FC236}">
                            <a16:creationId xmlns:a16="http://schemas.microsoft.com/office/drawing/2014/main" id="{3CE1D610-6752-4C1D-8A1F-C0B5D7BA5D26}"/>
                          </a:ext>
                        </a:extLst>
                      </p:cNvPr>
                      <p:cNvPicPr/>
                      <p:nvPr/>
                    </p:nvPicPr>
                    <p:blipFill>
                      <a:blip r:embed="rId7"/>
                      <a:stretch>
                        <a:fillRect/>
                      </a:stretch>
                    </p:blipFill>
                    <p:spPr>
                      <a:xfrm>
                        <a:off x="920717" y="5468151"/>
                        <a:ext cx="247650" cy="271463"/>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204B2F19-FC0A-4896-ACE1-CA03C46E338D}"/>
              </a:ext>
            </a:extLst>
          </p:cNvPr>
          <p:cNvGraphicFramePr>
            <a:graphicFrameLocks noChangeAspect="1"/>
          </p:cNvGraphicFramePr>
          <p:nvPr>
            <p:extLst>
              <p:ext uri="{D42A27DB-BD31-4B8C-83A1-F6EECF244321}">
                <p14:modId xmlns:p14="http://schemas.microsoft.com/office/powerpoint/2010/main" val="124823874"/>
              </p:ext>
            </p:extLst>
          </p:nvPr>
        </p:nvGraphicFramePr>
        <p:xfrm>
          <a:off x="3015985" y="4835812"/>
          <a:ext cx="247650" cy="271463"/>
        </p:xfrm>
        <a:graphic>
          <a:graphicData uri="http://schemas.openxmlformats.org/presentationml/2006/ole">
            <mc:AlternateContent xmlns:mc="http://schemas.openxmlformats.org/markup-compatibility/2006">
              <mc:Choice xmlns:v="urn:schemas-microsoft-com:vml" Requires="v">
                <p:oleObj spid="_x0000_s6160" name="Equation" r:id="rId8" imgW="126720" imgH="139680" progId="Equation.DSMT4">
                  <p:embed/>
                </p:oleObj>
              </mc:Choice>
              <mc:Fallback>
                <p:oleObj name="Equation" r:id="rId8" imgW="126720" imgH="139680" progId="Equation.DSMT4">
                  <p:embed/>
                  <p:pic>
                    <p:nvPicPr>
                      <p:cNvPr id="32" name="Object 31">
                        <a:extLst>
                          <a:ext uri="{FF2B5EF4-FFF2-40B4-BE49-F238E27FC236}">
                            <a16:creationId xmlns:a16="http://schemas.microsoft.com/office/drawing/2014/main" id="{D6DF735F-FD50-451E-B5DC-6596632E7DEA}"/>
                          </a:ext>
                        </a:extLst>
                      </p:cNvPr>
                      <p:cNvPicPr/>
                      <p:nvPr/>
                    </p:nvPicPr>
                    <p:blipFill>
                      <a:blip r:embed="rId9"/>
                      <a:stretch>
                        <a:fillRect/>
                      </a:stretch>
                    </p:blipFill>
                    <p:spPr>
                      <a:xfrm>
                        <a:off x="3015985" y="4835812"/>
                        <a:ext cx="247650" cy="271463"/>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123544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2000" fill="hold"/>
                                        <p:tgtEl>
                                          <p:spTgt spid="7"/>
                                        </p:tgtEl>
                                      </p:cBhvr>
                                      <p:by x="50000" y="50000"/>
                                    </p:animScale>
                                  </p:childTnLst>
                                </p:cTn>
                              </p:par>
                              <p:par>
                                <p:cTn id="27" presetID="42" presetClass="path" presetSubtype="0" accel="50000" decel="50000" fill="hold" grpId="1" nodeType="withEffect">
                                  <p:stCondLst>
                                    <p:cond delay="0"/>
                                  </p:stCondLst>
                                  <p:childTnLst>
                                    <p:animMotion origin="layout" path="M 3.33333E-6 -3.7037E-7 L 0.68125 -0.25949 " pathEditMode="relative" rAng="0" ptsTypes="AA">
                                      <p:cBhvr>
                                        <p:cTn id="28" dur="2000" fill="hold"/>
                                        <p:tgtEl>
                                          <p:spTgt spid="7"/>
                                        </p:tgtEl>
                                        <p:attrNameLst>
                                          <p:attrName>ppt_x</p:attrName>
                                          <p:attrName>ppt_y</p:attrName>
                                        </p:attrNameLst>
                                      </p:cBhvr>
                                      <p:rCtr x="34062" y="-12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Systems of 1</a:t>
            </a:r>
            <a:r>
              <a:rPr lang="en-US" baseline="30000" dirty="0"/>
              <a:t>st</a:t>
            </a:r>
            <a:r>
              <a:rPr lang="en-US" dirty="0"/>
              <a:t>-order initial-value problems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Now, can’t we do the same with differential equations?</a:t>
            </a:r>
          </a:p>
          <a:p>
            <a:endParaRPr lang="en-US" dirty="0"/>
          </a:p>
          <a:p>
            <a:endParaRPr lang="en-US" dirty="0"/>
          </a:p>
          <a:p>
            <a:endParaRPr lang="en-US" dirty="0"/>
          </a:p>
          <a:p>
            <a:endParaRPr lang="en-US" dirty="0"/>
          </a:p>
          <a:p>
            <a:pPr marL="457200" lvl="1" indent="0">
              <a:buNone/>
            </a:pPr>
            <a:endParaRPr lang="en-US" sz="2400" dirty="0"/>
          </a:p>
          <a:p>
            <a:pPr marL="457200" lvl="1" indent="0">
              <a:buNone/>
            </a:pPr>
            <a:endParaRPr lang="en-US" sz="2400" dirty="0"/>
          </a:p>
          <a:p>
            <a:pPr lvl="0"/>
            <a:endParaRPr lang="en-US" dirty="0">
              <a:solidFill>
                <a:prstClr val="white"/>
              </a:solidFill>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systems of 1st-order initial-value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12</a:t>
            </a:fld>
            <a:endParaRPr lang="en-CA"/>
          </a:p>
        </p:txBody>
      </p:sp>
      <p:graphicFrame>
        <p:nvGraphicFramePr>
          <p:cNvPr id="11" name="Object 10">
            <a:extLst>
              <a:ext uri="{FF2B5EF4-FFF2-40B4-BE49-F238E27FC236}">
                <a16:creationId xmlns:a16="http://schemas.microsoft.com/office/drawing/2014/main" id="{7B2A0831-88C8-48CA-8048-5CC09EA0B94B}"/>
              </a:ext>
            </a:extLst>
          </p:cNvPr>
          <p:cNvGraphicFramePr>
            <a:graphicFrameLocks noChangeAspect="1"/>
          </p:cNvGraphicFramePr>
          <p:nvPr>
            <p:extLst>
              <p:ext uri="{D42A27DB-BD31-4B8C-83A1-F6EECF244321}">
                <p14:modId xmlns:p14="http://schemas.microsoft.com/office/powerpoint/2010/main" val="1291325539"/>
              </p:ext>
            </p:extLst>
          </p:nvPr>
        </p:nvGraphicFramePr>
        <p:xfrm>
          <a:off x="1365713" y="2198352"/>
          <a:ext cx="3822700" cy="942975"/>
        </p:xfrm>
        <a:graphic>
          <a:graphicData uri="http://schemas.openxmlformats.org/presentationml/2006/ole">
            <mc:AlternateContent xmlns:mc="http://schemas.openxmlformats.org/markup-compatibility/2006">
              <mc:Choice xmlns:v="urn:schemas-microsoft-com:vml" Requires="v">
                <p:oleObj spid="_x0000_s7198" name="Equation" r:id="rId4" imgW="2158920" imgH="533160" progId="Equation.DSMT4">
                  <p:embed/>
                </p:oleObj>
              </mc:Choice>
              <mc:Fallback>
                <p:oleObj name="Equation" r:id="rId4" imgW="2158920" imgH="533160" progId="Equation.DSMT4">
                  <p:embed/>
                  <p:pic>
                    <p:nvPicPr>
                      <p:cNvPr id="11" name="Object 10">
                        <a:extLst>
                          <a:ext uri="{FF2B5EF4-FFF2-40B4-BE49-F238E27FC236}">
                            <a16:creationId xmlns:a16="http://schemas.microsoft.com/office/drawing/2014/main" id="{7B2A0831-88C8-48CA-8048-5CC09EA0B94B}"/>
                          </a:ext>
                        </a:extLst>
                      </p:cNvPr>
                      <p:cNvPicPr/>
                      <p:nvPr/>
                    </p:nvPicPr>
                    <p:blipFill>
                      <a:blip r:embed="rId5"/>
                      <a:stretch>
                        <a:fillRect/>
                      </a:stretch>
                    </p:blipFill>
                    <p:spPr>
                      <a:xfrm>
                        <a:off x="1365713" y="2198352"/>
                        <a:ext cx="3822700" cy="94297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323F2B0C-F2AC-4020-8D94-D64EE016CE05}"/>
              </a:ext>
            </a:extLst>
          </p:cNvPr>
          <p:cNvGraphicFramePr>
            <a:graphicFrameLocks noChangeAspect="1"/>
          </p:cNvGraphicFramePr>
          <p:nvPr>
            <p:extLst>
              <p:ext uri="{D42A27DB-BD31-4B8C-83A1-F6EECF244321}">
                <p14:modId xmlns:p14="http://schemas.microsoft.com/office/powerpoint/2010/main" val="1445076271"/>
              </p:ext>
            </p:extLst>
          </p:nvPr>
        </p:nvGraphicFramePr>
        <p:xfrm>
          <a:off x="5623476" y="2220576"/>
          <a:ext cx="1393825" cy="898525"/>
        </p:xfrm>
        <a:graphic>
          <a:graphicData uri="http://schemas.openxmlformats.org/presentationml/2006/ole">
            <mc:AlternateContent xmlns:mc="http://schemas.openxmlformats.org/markup-compatibility/2006">
              <mc:Choice xmlns:v="urn:schemas-microsoft-com:vml" Requires="v">
                <p:oleObj spid="_x0000_s7199" name="Equation" r:id="rId6" imgW="787320" imgH="507960" progId="Equation.DSMT4">
                  <p:embed/>
                </p:oleObj>
              </mc:Choice>
              <mc:Fallback>
                <p:oleObj name="Equation" r:id="rId6" imgW="787320" imgH="507960" progId="Equation.DSMT4">
                  <p:embed/>
                  <p:pic>
                    <p:nvPicPr>
                      <p:cNvPr id="13" name="Object 12">
                        <a:extLst>
                          <a:ext uri="{FF2B5EF4-FFF2-40B4-BE49-F238E27FC236}">
                            <a16:creationId xmlns:a16="http://schemas.microsoft.com/office/drawing/2014/main" id="{323F2B0C-F2AC-4020-8D94-D64EE016CE05}"/>
                          </a:ext>
                        </a:extLst>
                      </p:cNvPr>
                      <p:cNvPicPr/>
                      <p:nvPr/>
                    </p:nvPicPr>
                    <p:blipFill>
                      <a:blip r:embed="rId7"/>
                      <a:stretch>
                        <a:fillRect/>
                      </a:stretch>
                    </p:blipFill>
                    <p:spPr>
                      <a:xfrm>
                        <a:off x="5623476" y="2220576"/>
                        <a:ext cx="1393825" cy="898525"/>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BEB0DB2B-E64C-4014-B17D-85EA2BE4DC5B}"/>
              </a:ext>
            </a:extLst>
          </p:cNvPr>
          <p:cNvGraphicFramePr>
            <a:graphicFrameLocks noChangeAspect="1"/>
          </p:cNvGraphicFramePr>
          <p:nvPr>
            <p:extLst>
              <p:ext uri="{D42A27DB-BD31-4B8C-83A1-F6EECF244321}">
                <p14:modId xmlns:p14="http://schemas.microsoft.com/office/powerpoint/2010/main" val="3490621678"/>
              </p:ext>
            </p:extLst>
          </p:nvPr>
        </p:nvGraphicFramePr>
        <p:xfrm>
          <a:off x="457200" y="3444815"/>
          <a:ext cx="1662112" cy="898525"/>
        </p:xfrm>
        <a:graphic>
          <a:graphicData uri="http://schemas.openxmlformats.org/presentationml/2006/ole">
            <mc:AlternateContent xmlns:mc="http://schemas.openxmlformats.org/markup-compatibility/2006">
              <mc:Choice xmlns:v="urn:schemas-microsoft-com:vml" Requires="v">
                <p:oleObj spid="_x0000_s7200" name="Equation" r:id="rId8" imgW="939600" imgH="507960" progId="Equation.DSMT4">
                  <p:embed/>
                </p:oleObj>
              </mc:Choice>
              <mc:Fallback>
                <p:oleObj name="Equation" r:id="rId8" imgW="939600" imgH="507960" progId="Equation.DSMT4">
                  <p:embed/>
                  <p:pic>
                    <p:nvPicPr>
                      <p:cNvPr id="11" name="Object 10">
                        <a:extLst>
                          <a:ext uri="{FF2B5EF4-FFF2-40B4-BE49-F238E27FC236}">
                            <a16:creationId xmlns:a16="http://schemas.microsoft.com/office/drawing/2014/main" id="{7B2A0831-88C8-48CA-8048-5CC09EA0B94B}"/>
                          </a:ext>
                        </a:extLst>
                      </p:cNvPr>
                      <p:cNvPicPr/>
                      <p:nvPr/>
                    </p:nvPicPr>
                    <p:blipFill>
                      <a:blip r:embed="rId9"/>
                      <a:stretch>
                        <a:fillRect/>
                      </a:stretch>
                    </p:blipFill>
                    <p:spPr>
                      <a:xfrm>
                        <a:off x="457200" y="3444815"/>
                        <a:ext cx="1662112" cy="898525"/>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DFB0D298-94D8-4F3D-A646-FA02A13233E8}"/>
              </a:ext>
            </a:extLst>
          </p:cNvPr>
          <p:cNvGraphicFramePr>
            <a:graphicFrameLocks noChangeAspect="1"/>
          </p:cNvGraphicFramePr>
          <p:nvPr>
            <p:extLst>
              <p:ext uri="{D42A27DB-BD31-4B8C-83A1-F6EECF244321}">
                <p14:modId xmlns:p14="http://schemas.microsoft.com/office/powerpoint/2010/main" val="2597004797"/>
              </p:ext>
            </p:extLst>
          </p:nvPr>
        </p:nvGraphicFramePr>
        <p:xfrm>
          <a:off x="2338986" y="3400366"/>
          <a:ext cx="1954213" cy="987425"/>
        </p:xfrm>
        <a:graphic>
          <a:graphicData uri="http://schemas.openxmlformats.org/presentationml/2006/ole">
            <mc:AlternateContent xmlns:mc="http://schemas.openxmlformats.org/markup-compatibility/2006">
              <mc:Choice xmlns:v="urn:schemas-microsoft-com:vml" Requires="v">
                <p:oleObj spid="_x0000_s7201" name="Equation" r:id="rId10" imgW="1104840" imgH="558720" progId="Equation.DSMT4">
                  <p:embed/>
                </p:oleObj>
              </mc:Choice>
              <mc:Fallback>
                <p:oleObj name="Equation" r:id="rId10" imgW="1104840" imgH="558720" progId="Equation.DSMT4">
                  <p:embed/>
                  <p:pic>
                    <p:nvPicPr>
                      <p:cNvPr id="15" name="Object 14">
                        <a:extLst>
                          <a:ext uri="{FF2B5EF4-FFF2-40B4-BE49-F238E27FC236}">
                            <a16:creationId xmlns:a16="http://schemas.microsoft.com/office/drawing/2014/main" id="{BEB0DB2B-E64C-4014-B17D-85EA2BE4DC5B}"/>
                          </a:ext>
                        </a:extLst>
                      </p:cNvPr>
                      <p:cNvPicPr/>
                      <p:nvPr/>
                    </p:nvPicPr>
                    <p:blipFill>
                      <a:blip r:embed="rId11"/>
                      <a:stretch>
                        <a:fillRect/>
                      </a:stretch>
                    </p:blipFill>
                    <p:spPr>
                      <a:xfrm>
                        <a:off x="2338986" y="3400366"/>
                        <a:ext cx="1954213" cy="98742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BBE64A9B-E353-4F05-9851-27270B964B00}"/>
              </a:ext>
            </a:extLst>
          </p:cNvPr>
          <p:cNvGraphicFramePr>
            <a:graphicFrameLocks noChangeAspect="1"/>
          </p:cNvGraphicFramePr>
          <p:nvPr>
            <p:extLst>
              <p:ext uri="{D42A27DB-BD31-4B8C-83A1-F6EECF244321}">
                <p14:modId xmlns:p14="http://schemas.microsoft.com/office/powerpoint/2010/main" val="45660191"/>
              </p:ext>
            </p:extLst>
          </p:nvPr>
        </p:nvGraphicFramePr>
        <p:xfrm>
          <a:off x="5400675" y="4905375"/>
          <a:ext cx="3416300" cy="898525"/>
        </p:xfrm>
        <a:graphic>
          <a:graphicData uri="http://schemas.openxmlformats.org/presentationml/2006/ole">
            <mc:AlternateContent xmlns:mc="http://schemas.openxmlformats.org/markup-compatibility/2006">
              <mc:Choice xmlns:v="urn:schemas-microsoft-com:vml" Requires="v">
                <p:oleObj spid="_x0000_s7202" name="Equation" r:id="rId12" imgW="1930320" imgH="507960" progId="Equation.DSMT4">
                  <p:embed/>
                </p:oleObj>
              </mc:Choice>
              <mc:Fallback>
                <p:oleObj name="Equation" r:id="rId12" imgW="1930320" imgH="507960" progId="Equation.DSMT4">
                  <p:embed/>
                  <p:pic>
                    <p:nvPicPr>
                      <p:cNvPr id="15" name="Object 14">
                        <a:extLst>
                          <a:ext uri="{FF2B5EF4-FFF2-40B4-BE49-F238E27FC236}">
                            <a16:creationId xmlns:a16="http://schemas.microsoft.com/office/drawing/2014/main" id="{BEB0DB2B-E64C-4014-B17D-85EA2BE4DC5B}"/>
                          </a:ext>
                        </a:extLst>
                      </p:cNvPr>
                      <p:cNvPicPr/>
                      <p:nvPr/>
                    </p:nvPicPr>
                    <p:blipFill>
                      <a:blip r:embed="rId13"/>
                      <a:stretch>
                        <a:fillRect/>
                      </a:stretch>
                    </p:blipFill>
                    <p:spPr>
                      <a:xfrm>
                        <a:off x="5400675" y="4905375"/>
                        <a:ext cx="3416300" cy="898525"/>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67BC0D5A-985F-443A-8264-74FAD2474DB0}"/>
              </a:ext>
            </a:extLst>
          </p:cNvPr>
          <p:cNvGraphicFramePr>
            <a:graphicFrameLocks noChangeAspect="1"/>
          </p:cNvGraphicFramePr>
          <p:nvPr>
            <p:extLst>
              <p:ext uri="{D42A27DB-BD31-4B8C-83A1-F6EECF244321}">
                <p14:modId xmlns:p14="http://schemas.microsoft.com/office/powerpoint/2010/main" val="1186467028"/>
              </p:ext>
            </p:extLst>
          </p:nvPr>
        </p:nvGraphicFramePr>
        <p:xfrm>
          <a:off x="875176" y="4906961"/>
          <a:ext cx="4313237" cy="896938"/>
        </p:xfrm>
        <a:graphic>
          <a:graphicData uri="http://schemas.openxmlformats.org/presentationml/2006/ole">
            <mc:AlternateContent xmlns:mc="http://schemas.openxmlformats.org/markup-compatibility/2006">
              <mc:Choice xmlns:v="urn:schemas-microsoft-com:vml" Requires="v">
                <p:oleObj spid="_x0000_s7203" name="Equation" r:id="rId14" imgW="2438280" imgH="507960" progId="Equation.DSMT4">
                  <p:embed/>
                </p:oleObj>
              </mc:Choice>
              <mc:Fallback>
                <p:oleObj name="Equation" r:id="rId14" imgW="2438280" imgH="507960" progId="Equation.DSMT4">
                  <p:embed/>
                  <p:pic>
                    <p:nvPicPr>
                      <p:cNvPr id="17" name="Object 16">
                        <a:extLst>
                          <a:ext uri="{FF2B5EF4-FFF2-40B4-BE49-F238E27FC236}">
                            <a16:creationId xmlns:a16="http://schemas.microsoft.com/office/drawing/2014/main" id="{DFB0D298-94D8-4F3D-A646-FA02A13233E8}"/>
                          </a:ext>
                        </a:extLst>
                      </p:cNvPr>
                      <p:cNvPicPr/>
                      <p:nvPr/>
                    </p:nvPicPr>
                    <p:blipFill>
                      <a:blip r:embed="rId15"/>
                      <a:stretch>
                        <a:fillRect/>
                      </a:stretch>
                    </p:blipFill>
                    <p:spPr>
                      <a:xfrm>
                        <a:off x="875176" y="4906961"/>
                        <a:ext cx="4313237" cy="896938"/>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035D314E-7457-4106-A359-16359C89AF37}"/>
              </a:ext>
            </a:extLst>
          </p:cNvPr>
          <p:cNvGraphicFramePr>
            <a:graphicFrameLocks noChangeAspect="1"/>
          </p:cNvGraphicFramePr>
          <p:nvPr>
            <p:extLst>
              <p:ext uri="{D42A27DB-BD31-4B8C-83A1-F6EECF244321}">
                <p14:modId xmlns:p14="http://schemas.microsoft.com/office/powerpoint/2010/main" val="1167843159"/>
              </p:ext>
            </p:extLst>
          </p:nvPr>
        </p:nvGraphicFramePr>
        <p:xfrm>
          <a:off x="1616323" y="5854815"/>
          <a:ext cx="987425" cy="447675"/>
        </p:xfrm>
        <a:graphic>
          <a:graphicData uri="http://schemas.openxmlformats.org/presentationml/2006/ole">
            <mc:AlternateContent xmlns:mc="http://schemas.openxmlformats.org/markup-compatibility/2006">
              <mc:Choice xmlns:v="urn:schemas-microsoft-com:vml" Requires="v">
                <p:oleObj spid="_x0000_s7204" name="Equation" r:id="rId16" imgW="558720" imgH="253800" progId="Equation.DSMT4">
                  <p:embed/>
                </p:oleObj>
              </mc:Choice>
              <mc:Fallback>
                <p:oleObj name="Equation" r:id="rId16" imgW="558720" imgH="253800" progId="Equation.DSMT4">
                  <p:embed/>
                  <p:pic>
                    <p:nvPicPr>
                      <p:cNvPr id="19" name="Object 18">
                        <a:extLst>
                          <a:ext uri="{FF2B5EF4-FFF2-40B4-BE49-F238E27FC236}">
                            <a16:creationId xmlns:a16="http://schemas.microsoft.com/office/drawing/2014/main" id="{67BC0D5A-985F-443A-8264-74FAD2474DB0}"/>
                          </a:ext>
                        </a:extLst>
                      </p:cNvPr>
                      <p:cNvPicPr/>
                      <p:nvPr/>
                    </p:nvPicPr>
                    <p:blipFill>
                      <a:blip r:embed="rId17"/>
                      <a:stretch>
                        <a:fillRect/>
                      </a:stretch>
                    </p:blipFill>
                    <p:spPr>
                      <a:xfrm>
                        <a:off x="1616323" y="5854815"/>
                        <a:ext cx="987425" cy="44767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500075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Systems of 1</a:t>
            </a:r>
            <a:r>
              <a:rPr lang="en-US" baseline="30000" dirty="0"/>
              <a:t>st</a:t>
            </a:r>
            <a:r>
              <a:rPr lang="en-US" dirty="0"/>
              <a:t>-order initial-value problems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Now, can’t we do the same with differential equations?</a:t>
            </a:r>
          </a:p>
          <a:p>
            <a:endParaRPr lang="en-US" dirty="0"/>
          </a:p>
          <a:p>
            <a:endParaRPr lang="en-US" dirty="0"/>
          </a:p>
          <a:p>
            <a:endParaRPr lang="en-US" dirty="0"/>
          </a:p>
          <a:p>
            <a:endParaRPr lang="en-US" dirty="0"/>
          </a:p>
          <a:p>
            <a:pPr lvl="1"/>
            <a:endParaRPr lang="en-US" sz="2400" dirty="0"/>
          </a:p>
          <a:p>
            <a:pPr marL="457200" lvl="1" indent="0">
              <a:buNone/>
            </a:pPr>
            <a:endParaRPr lang="en-US" sz="2400" dirty="0"/>
          </a:p>
          <a:p>
            <a:pPr lvl="0"/>
            <a:endParaRPr lang="en-US" dirty="0">
              <a:solidFill>
                <a:prstClr val="white"/>
              </a:solidFill>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systems of 1st-order initial-value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13</a:t>
            </a:fld>
            <a:endParaRPr lang="en-CA"/>
          </a:p>
        </p:txBody>
      </p:sp>
      <p:graphicFrame>
        <p:nvGraphicFramePr>
          <p:cNvPr id="15" name="Object 14">
            <a:extLst>
              <a:ext uri="{FF2B5EF4-FFF2-40B4-BE49-F238E27FC236}">
                <a16:creationId xmlns:a16="http://schemas.microsoft.com/office/drawing/2014/main" id="{51701474-FEF5-4BE5-B7E5-84D9A721DED6}"/>
              </a:ext>
            </a:extLst>
          </p:cNvPr>
          <p:cNvGraphicFramePr>
            <a:graphicFrameLocks noChangeAspect="1"/>
          </p:cNvGraphicFramePr>
          <p:nvPr>
            <p:extLst>
              <p:ext uri="{D42A27DB-BD31-4B8C-83A1-F6EECF244321}">
                <p14:modId xmlns:p14="http://schemas.microsoft.com/office/powerpoint/2010/main" val="269893891"/>
              </p:ext>
            </p:extLst>
          </p:nvPr>
        </p:nvGraphicFramePr>
        <p:xfrm>
          <a:off x="2109220" y="2143918"/>
          <a:ext cx="2495550" cy="944563"/>
        </p:xfrm>
        <a:graphic>
          <a:graphicData uri="http://schemas.openxmlformats.org/presentationml/2006/ole">
            <mc:AlternateContent xmlns:mc="http://schemas.openxmlformats.org/markup-compatibility/2006">
              <mc:Choice xmlns:v="urn:schemas-microsoft-com:vml" Requires="v">
                <p:oleObj spid="_x0000_s8214" name="Equation" r:id="rId4" imgW="1409400" imgH="533160" progId="Equation.DSMT4">
                  <p:embed/>
                </p:oleObj>
              </mc:Choice>
              <mc:Fallback>
                <p:oleObj name="Equation" r:id="rId4" imgW="1409400" imgH="533160" progId="Equation.DSMT4">
                  <p:embed/>
                  <p:pic>
                    <p:nvPicPr>
                      <p:cNvPr id="11" name="Object 10">
                        <a:extLst>
                          <a:ext uri="{FF2B5EF4-FFF2-40B4-BE49-F238E27FC236}">
                            <a16:creationId xmlns:a16="http://schemas.microsoft.com/office/drawing/2014/main" id="{709035ED-B7A1-442B-A1BA-DF5B241C6F70}"/>
                          </a:ext>
                        </a:extLst>
                      </p:cNvPr>
                      <p:cNvPicPr/>
                      <p:nvPr/>
                    </p:nvPicPr>
                    <p:blipFill>
                      <a:blip r:embed="rId5"/>
                      <a:stretch>
                        <a:fillRect/>
                      </a:stretch>
                    </p:blipFill>
                    <p:spPr>
                      <a:xfrm>
                        <a:off x="2109220" y="2143918"/>
                        <a:ext cx="2495550" cy="944563"/>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B7EFE937-992C-452C-965F-1A1A8E65F036}"/>
              </a:ext>
            </a:extLst>
          </p:cNvPr>
          <p:cNvGraphicFramePr>
            <a:graphicFrameLocks noChangeAspect="1"/>
          </p:cNvGraphicFramePr>
          <p:nvPr>
            <p:extLst>
              <p:ext uri="{D42A27DB-BD31-4B8C-83A1-F6EECF244321}">
                <p14:modId xmlns:p14="http://schemas.microsoft.com/office/powerpoint/2010/main" val="3813916835"/>
              </p:ext>
            </p:extLst>
          </p:nvPr>
        </p:nvGraphicFramePr>
        <p:xfrm>
          <a:off x="5245100" y="2233970"/>
          <a:ext cx="989013" cy="854075"/>
        </p:xfrm>
        <a:graphic>
          <a:graphicData uri="http://schemas.openxmlformats.org/presentationml/2006/ole">
            <mc:AlternateContent xmlns:mc="http://schemas.openxmlformats.org/markup-compatibility/2006">
              <mc:Choice xmlns:v="urn:schemas-microsoft-com:vml" Requires="v">
                <p:oleObj spid="_x0000_s8215" name="Equation" r:id="rId6" imgW="558720" imgH="482400" progId="Equation.DSMT4">
                  <p:embed/>
                </p:oleObj>
              </mc:Choice>
              <mc:Fallback>
                <p:oleObj name="Equation" r:id="rId6" imgW="558720" imgH="482400" progId="Equation.DSMT4">
                  <p:embed/>
                  <p:pic>
                    <p:nvPicPr>
                      <p:cNvPr id="12" name="Object 11">
                        <a:extLst>
                          <a:ext uri="{FF2B5EF4-FFF2-40B4-BE49-F238E27FC236}">
                            <a16:creationId xmlns:a16="http://schemas.microsoft.com/office/drawing/2014/main" id="{11160DC5-767E-48A2-AE57-B9EC85990BD6}"/>
                          </a:ext>
                        </a:extLst>
                      </p:cNvPr>
                      <p:cNvPicPr/>
                      <p:nvPr/>
                    </p:nvPicPr>
                    <p:blipFill>
                      <a:blip r:embed="rId7"/>
                      <a:stretch>
                        <a:fillRect/>
                      </a:stretch>
                    </p:blipFill>
                    <p:spPr>
                      <a:xfrm>
                        <a:off x="5245100" y="2233970"/>
                        <a:ext cx="989013" cy="854075"/>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6B403027-C3DB-4D41-BF7F-C3F2E56A405D}"/>
              </a:ext>
            </a:extLst>
          </p:cNvPr>
          <p:cNvGraphicFramePr>
            <a:graphicFrameLocks noChangeAspect="1"/>
          </p:cNvGraphicFramePr>
          <p:nvPr>
            <p:extLst>
              <p:ext uri="{D42A27DB-BD31-4B8C-83A1-F6EECF244321}">
                <p14:modId xmlns:p14="http://schemas.microsoft.com/office/powerpoint/2010/main" val="2912305920"/>
              </p:ext>
            </p:extLst>
          </p:nvPr>
        </p:nvGraphicFramePr>
        <p:xfrm>
          <a:off x="5245100" y="3675856"/>
          <a:ext cx="1281113" cy="809625"/>
        </p:xfrm>
        <a:graphic>
          <a:graphicData uri="http://schemas.openxmlformats.org/presentationml/2006/ole">
            <mc:AlternateContent xmlns:mc="http://schemas.openxmlformats.org/markup-compatibility/2006">
              <mc:Choice xmlns:v="urn:schemas-microsoft-com:vml" Requires="v">
                <p:oleObj spid="_x0000_s8216" name="Equation" r:id="rId8" imgW="723600" imgH="457200" progId="Equation.DSMT4">
                  <p:embed/>
                </p:oleObj>
              </mc:Choice>
              <mc:Fallback>
                <p:oleObj name="Equation" r:id="rId8" imgW="723600" imgH="457200" progId="Equation.DSMT4">
                  <p:embed/>
                  <p:pic>
                    <p:nvPicPr>
                      <p:cNvPr id="18" name="Object 17">
                        <a:extLst>
                          <a:ext uri="{FF2B5EF4-FFF2-40B4-BE49-F238E27FC236}">
                            <a16:creationId xmlns:a16="http://schemas.microsoft.com/office/drawing/2014/main" id="{BBE64A9B-E353-4F05-9851-27270B964B00}"/>
                          </a:ext>
                        </a:extLst>
                      </p:cNvPr>
                      <p:cNvPicPr/>
                      <p:nvPr/>
                    </p:nvPicPr>
                    <p:blipFill>
                      <a:blip r:embed="rId9"/>
                      <a:stretch>
                        <a:fillRect/>
                      </a:stretch>
                    </p:blipFill>
                    <p:spPr>
                      <a:xfrm>
                        <a:off x="5245100" y="3675856"/>
                        <a:ext cx="1281113" cy="80962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CBC12082-5164-4391-B655-02E8C5CBC151}"/>
              </a:ext>
            </a:extLst>
          </p:cNvPr>
          <p:cNvGraphicFramePr>
            <a:graphicFrameLocks noChangeAspect="1"/>
          </p:cNvGraphicFramePr>
          <p:nvPr>
            <p:extLst>
              <p:ext uri="{D42A27DB-BD31-4B8C-83A1-F6EECF244321}">
                <p14:modId xmlns:p14="http://schemas.microsoft.com/office/powerpoint/2010/main" val="3310788003"/>
              </p:ext>
            </p:extLst>
          </p:nvPr>
        </p:nvGraphicFramePr>
        <p:xfrm>
          <a:off x="1406525" y="3632200"/>
          <a:ext cx="2987675" cy="896938"/>
        </p:xfrm>
        <a:graphic>
          <a:graphicData uri="http://schemas.openxmlformats.org/presentationml/2006/ole">
            <mc:AlternateContent xmlns:mc="http://schemas.openxmlformats.org/markup-compatibility/2006">
              <mc:Choice xmlns:v="urn:schemas-microsoft-com:vml" Requires="v">
                <p:oleObj spid="_x0000_s8217" name="Equation" r:id="rId10" imgW="1688760" imgH="507960" progId="Equation.DSMT4">
                  <p:embed/>
                </p:oleObj>
              </mc:Choice>
              <mc:Fallback>
                <p:oleObj name="Equation" r:id="rId10" imgW="1688760" imgH="507960" progId="Equation.DSMT4">
                  <p:embed/>
                  <p:pic>
                    <p:nvPicPr>
                      <p:cNvPr id="19" name="Object 18">
                        <a:extLst>
                          <a:ext uri="{FF2B5EF4-FFF2-40B4-BE49-F238E27FC236}">
                            <a16:creationId xmlns:a16="http://schemas.microsoft.com/office/drawing/2014/main" id="{67BC0D5A-985F-443A-8264-74FAD2474DB0}"/>
                          </a:ext>
                        </a:extLst>
                      </p:cNvPr>
                      <p:cNvPicPr/>
                      <p:nvPr/>
                    </p:nvPicPr>
                    <p:blipFill>
                      <a:blip r:embed="rId11"/>
                      <a:stretch>
                        <a:fillRect/>
                      </a:stretch>
                    </p:blipFill>
                    <p:spPr>
                      <a:xfrm>
                        <a:off x="1406525" y="3632200"/>
                        <a:ext cx="2987675" cy="896938"/>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D891862D-5586-41E0-A492-74FA429B93B3}"/>
              </a:ext>
            </a:extLst>
          </p:cNvPr>
          <p:cNvGraphicFramePr>
            <a:graphicFrameLocks noChangeAspect="1"/>
          </p:cNvGraphicFramePr>
          <p:nvPr>
            <p:extLst>
              <p:ext uri="{D42A27DB-BD31-4B8C-83A1-F6EECF244321}">
                <p14:modId xmlns:p14="http://schemas.microsoft.com/office/powerpoint/2010/main" val="1465178932"/>
              </p:ext>
            </p:extLst>
          </p:nvPr>
        </p:nvGraphicFramePr>
        <p:xfrm>
          <a:off x="2182434" y="4595019"/>
          <a:ext cx="987425" cy="447675"/>
        </p:xfrm>
        <a:graphic>
          <a:graphicData uri="http://schemas.openxmlformats.org/presentationml/2006/ole">
            <mc:AlternateContent xmlns:mc="http://schemas.openxmlformats.org/markup-compatibility/2006">
              <mc:Choice xmlns:v="urn:schemas-microsoft-com:vml" Requires="v">
                <p:oleObj spid="_x0000_s8218" name="Equation" r:id="rId12" imgW="558720" imgH="253800" progId="Equation.DSMT4">
                  <p:embed/>
                </p:oleObj>
              </mc:Choice>
              <mc:Fallback>
                <p:oleObj name="Equation" r:id="rId12" imgW="558720" imgH="253800" progId="Equation.DSMT4">
                  <p:embed/>
                  <p:pic>
                    <p:nvPicPr>
                      <p:cNvPr id="20" name="Object 19">
                        <a:extLst>
                          <a:ext uri="{FF2B5EF4-FFF2-40B4-BE49-F238E27FC236}">
                            <a16:creationId xmlns:a16="http://schemas.microsoft.com/office/drawing/2014/main" id="{035D314E-7457-4106-A359-16359C89AF37}"/>
                          </a:ext>
                        </a:extLst>
                      </p:cNvPr>
                      <p:cNvPicPr/>
                      <p:nvPr/>
                    </p:nvPicPr>
                    <p:blipFill>
                      <a:blip r:embed="rId13"/>
                      <a:stretch>
                        <a:fillRect/>
                      </a:stretch>
                    </p:blipFill>
                    <p:spPr>
                      <a:xfrm>
                        <a:off x="2182434" y="4595019"/>
                        <a:ext cx="987425" cy="44767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404750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Systems of 1</a:t>
            </a:r>
            <a:r>
              <a:rPr lang="en-US" baseline="30000" dirty="0"/>
              <a:t>st</a:t>
            </a:r>
            <a:r>
              <a:rPr lang="en-US" dirty="0"/>
              <a:t>-order initial-value problems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Similarly, this system of three initial-value problems can b</a:t>
            </a:r>
          </a:p>
          <a:p>
            <a:endParaRPr lang="en-US" dirty="0"/>
          </a:p>
          <a:p>
            <a:endParaRPr lang="en-US" dirty="0"/>
          </a:p>
          <a:p>
            <a:pPr lvl="1"/>
            <a:endParaRPr lang="en-US" sz="2400" dirty="0"/>
          </a:p>
          <a:p>
            <a:pPr marL="457200" lvl="1" indent="0">
              <a:buNone/>
            </a:pPr>
            <a:endParaRPr lang="en-US" sz="2400" dirty="0"/>
          </a:p>
          <a:p>
            <a:pPr lvl="0"/>
            <a:endParaRPr lang="en-US" dirty="0">
              <a:solidFill>
                <a:prstClr val="white"/>
              </a:solidFill>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systems of 1st-order initial-value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14</a:t>
            </a:fld>
            <a:endParaRPr lang="en-CA"/>
          </a:p>
        </p:txBody>
      </p:sp>
      <p:graphicFrame>
        <p:nvGraphicFramePr>
          <p:cNvPr id="12" name="Object 11">
            <a:extLst>
              <a:ext uri="{FF2B5EF4-FFF2-40B4-BE49-F238E27FC236}">
                <a16:creationId xmlns:a16="http://schemas.microsoft.com/office/drawing/2014/main" id="{1152FD32-C415-47F9-A2CD-04863B67230C}"/>
              </a:ext>
            </a:extLst>
          </p:cNvPr>
          <p:cNvGraphicFramePr>
            <a:graphicFrameLocks noChangeAspect="1"/>
          </p:cNvGraphicFramePr>
          <p:nvPr>
            <p:extLst>
              <p:ext uri="{D42A27DB-BD31-4B8C-83A1-F6EECF244321}">
                <p14:modId xmlns:p14="http://schemas.microsoft.com/office/powerpoint/2010/main" val="388477287"/>
              </p:ext>
            </p:extLst>
          </p:nvPr>
        </p:nvGraphicFramePr>
        <p:xfrm>
          <a:off x="1504862" y="2076844"/>
          <a:ext cx="3419475" cy="1731962"/>
        </p:xfrm>
        <a:graphic>
          <a:graphicData uri="http://schemas.openxmlformats.org/presentationml/2006/ole">
            <mc:AlternateContent xmlns:mc="http://schemas.openxmlformats.org/markup-compatibility/2006">
              <mc:Choice xmlns:v="urn:schemas-microsoft-com:vml" Requires="v">
                <p:oleObj spid="_x0000_s9246" name="Equation" r:id="rId4" imgW="1930320" imgH="977760" progId="Equation.DSMT4">
                  <p:embed/>
                </p:oleObj>
              </mc:Choice>
              <mc:Fallback>
                <p:oleObj name="Equation" r:id="rId4" imgW="1930320" imgH="977760" progId="Equation.DSMT4">
                  <p:embed/>
                  <p:pic>
                    <p:nvPicPr>
                      <p:cNvPr id="12" name="Object 11">
                        <a:extLst>
                          <a:ext uri="{FF2B5EF4-FFF2-40B4-BE49-F238E27FC236}">
                            <a16:creationId xmlns:a16="http://schemas.microsoft.com/office/drawing/2014/main" id="{1152FD32-C415-47F9-A2CD-04863B67230C}"/>
                          </a:ext>
                        </a:extLst>
                      </p:cNvPr>
                      <p:cNvPicPr/>
                      <p:nvPr/>
                    </p:nvPicPr>
                    <p:blipFill>
                      <a:blip r:embed="rId5"/>
                      <a:stretch>
                        <a:fillRect/>
                      </a:stretch>
                    </p:blipFill>
                    <p:spPr>
                      <a:xfrm>
                        <a:off x="1504862" y="2076844"/>
                        <a:ext cx="3419475" cy="1731962"/>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B99C85C8-1AAB-4888-B4D2-B3A11EB645F2}"/>
              </a:ext>
            </a:extLst>
          </p:cNvPr>
          <p:cNvGraphicFramePr>
            <a:graphicFrameLocks noChangeAspect="1"/>
          </p:cNvGraphicFramePr>
          <p:nvPr>
            <p:extLst>
              <p:ext uri="{D42A27DB-BD31-4B8C-83A1-F6EECF244321}">
                <p14:modId xmlns:p14="http://schemas.microsoft.com/office/powerpoint/2010/main" val="1475233983"/>
              </p:ext>
            </p:extLst>
          </p:nvPr>
        </p:nvGraphicFramePr>
        <p:xfrm>
          <a:off x="5619662" y="2268137"/>
          <a:ext cx="966788" cy="1349375"/>
        </p:xfrm>
        <a:graphic>
          <a:graphicData uri="http://schemas.openxmlformats.org/presentationml/2006/ole">
            <mc:AlternateContent xmlns:mc="http://schemas.openxmlformats.org/markup-compatibility/2006">
              <mc:Choice xmlns:v="urn:schemas-microsoft-com:vml" Requires="v">
                <p:oleObj spid="_x0000_s9247" name="Equation" r:id="rId6" imgW="545760" imgH="761760" progId="Equation.DSMT4">
                  <p:embed/>
                </p:oleObj>
              </mc:Choice>
              <mc:Fallback>
                <p:oleObj name="Equation" r:id="rId6" imgW="545760" imgH="761760" progId="Equation.DSMT4">
                  <p:embed/>
                  <p:pic>
                    <p:nvPicPr>
                      <p:cNvPr id="14" name="Object 13">
                        <a:extLst>
                          <a:ext uri="{FF2B5EF4-FFF2-40B4-BE49-F238E27FC236}">
                            <a16:creationId xmlns:a16="http://schemas.microsoft.com/office/drawing/2014/main" id="{B99C85C8-1AAB-4888-B4D2-B3A11EB645F2}"/>
                          </a:ext>
                        </a:extLst>
                      </p:cNvPr>
                      <p:cNvPicPr/>
                      <p:nvPr/>
                    </p:nvPicPr>
                    <p:blipFill>
                      <a:blip r:embed="rId7"/>
                      <a:stretch>
                        <a:fillRect/>
                      </a:stretch>
                    </p:blipFill>
                    <p:spPr>
                      <a:xfrm>
                        <a:off x="5619662" y="2268137"/>
                        <a:ext cx="966788" cy="134937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B767F39-27DB-4E15-8179-CB5749CC64F7}"/>
              </a:ext>
            </a:extLst>
          </p:cNvPr>
          <p:cNvGraphicFramePr>
            <a:graphicFrameLocks noChangeAspect="1"/>
          </p:cNvGraphicFramePr>
          <p:nvPr>
            <p:extLst>
              <p:ext uri="{D42A27DB-BD31-4B8C-83A1-F6EECF244321}">
                <p14:modId xmlns:p14="http://schemas.microsoft.com/office/powerpoint/2010/main" val="2057808207"/>
              </p:ext>
            </p:extLst>
          </p:nvPr>
        </p:nvGraphicFramePr>
        <p:xfrm>
          <a:off x="511969" y="3797498"/>
          <a:ext cx="1662113" cy="1301750"/>
        </p:xfrm>
        <a:graphic>
          <a:graphicData uri="http://schemas.openxmlformats.org/presentationml/2006/ole">
            <mc:AlternateContent xmlns:mc="http://schemas.openxmlformats.org/markup-compatibility/2006">
              <mc:Choice xmlns:v="urn:schemas-microsoft-com:vml" Requires="v">
                <p:oleObj spid="_x0000_s9248" name="Equation" r:id="rId8" imgW="939600" imgH="736560" progId="Equation.DSMT4">
                  <p:embed/>
                </p:oleObj>
              </mc:Choice>
              <mc:Fallback>
                <p:oleObj name="Equation" r:id="rId8" imgW="939600" imgH="736560" progId="Equation.DSMT4">
                  <p:embed/>
                  <p:pic>
                    <p:nvPicPr>
                      <p:cNvPr id="15" name="Object 14">
                        <a:extLst>
                          <a:ext uri="{FF2B5EF4-FFF2-40B4-BE49-F238E27FC236}">
                            <a16:creationId xmlns:a16="http://schemas.microsoft.com/office/drawing/2014/main" id="{BEB0DB2B-E64C-4014-B17D-85EA2BE4DC5B}"/>
                          </a:ext>
                        </a:extLst>
                      </p:cNvPr>
                      <p:cNvPicPr/>
                      <p:nvPr/>
                    </p:nvPicPr>
                    <p:blipFill>
                      <a:blip r:embed="rId9"/>
                      <a:stretch>
                        <a:fillRect/>
                      </a:stretch>
                    </p:blipFill>
                    <p:spPr>
                      <a:xfrm>
                        <a:off x="511969" y="3797498"/>
                        <a:ext cx="1662113" cy="130175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58101C10-4085-40A2-A744-82202AF4CCF0}"/>
              </a:ext>
            </a:extLst>
          </p:cNvPr>
          <p:cNvGraphicFramePr>
            <a:graphicFrameLocks noChangeAspect="1"/>
          </p:cNvGraphicFramePr>
          <p:nvPr>
            <p:extLst>
              <p:ext uri="{D42A27DB-BD31-4B8C-83A1-F6EECF244321}">
                <p14:modId xmlns:p14="http://schemas.microsoft.com/office/powerpoint/2010/main" val="431696076"/>
              </p:ext>
            </p:extLst>
          </p:nvPr>
        </p:nvGraphicFramePr>
        <p:xfrm>
          <a:off x="2274491" y="3694112"/>
          <a:ext cx="1954212" cy="1481138"/>
        </p:xfrm>
        <a:graphic>
          <a:graphicData uri="http://schemas.openxmlformats.org/presentationml/2006/ole">
            <mc:AlternateContent xmlns:mc="http://schemas.openxmlformats.org/markup-compatibility/2006">
              <mc:Choice xmlns:v="urn:schemas-microsoft-com:vml" Requires="v">
                <p:oleObj spid="_x0000_s9249" name="Equation" r:id="rId10" imgW="1104840" imgH="838080" progId="Equation.DSMT4">
                  <p:embed/>
                </p:oleObj>
              </mc:Choice>
              <mc:Fallback>
                <p:oleObj name="Equation" r:id="rId10" imgW="1104840" imgH="838080" progId="Equation.DSMT4">
                  <p:embed/>
                  <p:pic>
                    <p:nvPicPr>
                      <p:cNvPr id="17" name="Object 16">
                        <a:extLst>
                          <a:ext uri="{FF2B5EF4-FFF2-40B4-BE49-F238E27FC236}">
                            <a16:creationId xmlns:a16="http://schemas.microsoft.com/office/drawing/2014/main" id="{DFB0D298-94D8-4F3D-A646-FA02A13233E8}"/>
                          </a:ext>
                        </a:extLst>
                      </p:cNvPr>
                      <p:cNvPicPr/>
                      <p:nvPr/>
                    </p:nvPicPr>
                    <p:blipFill>
                      <a:blip r:embed="rId11"/>
                      <a:stretch>
                        <a:fillRect/>
                      </a:stretch>
                    </p:blipFill>
                    <p:spPr>
                      <a:xfrm>
                        <a:off x="2274491" y="3694112"/>
                        <a:ext cx="1954212" cy="1481138"/>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F141A77C-0A66-4C11-8C63-C8E3CB63BA2B}"/>
              </a:ext>
            </a:extLst>
          </p:cNvPr>
          <p:cNvGraphicFramePr>
            <a:graphicFrameLocks noChangeAspect="1"/>
          </p:cNvGraphicFramePr>
          <p:nvPr>
            <p:extLst>
              <p:ext uri="{D42A27DB-BD31-4B8C-83A1-F6EECF244321}">
                <p14:modId xmlns:p14="http://schemas.microsoft.com/office/powerpoint/2010/main" val="2238166349"/>
              </p:ext>
            </p:extLst>
          </p:nvPr>
        </p:nvGraphicFramePr>
        <p:xfrm>
          <a:off x="5619662" y="5232321"/>
          <a:ext cx="1212850" cy="1257300"/>
        </p:xfrm>
        <a:graphic>
          <a:graphicData uri="http://schemas.openxmlformats.org/presentationml/2006/ole">
            <mc:AlternateContent xmlns:mc="http://schemas.openxmlformats.org/markup-compatibility/2006">
              <mc:Choice xmlns:v="urn:schemas-microsoft-com:vml" Requires="v">
                <p:oleObj spid="_x0000_s9250" name="Equation" r:id="rId12" imgW="685800" imgH="711000" progId="Equation.DSMT4">
                  <p:embed/>
                </p:oleObj>
              </mc:Choice>
              <mc:Fallback>
                <p:oleObj name="Equation" r:id="rId12" imgW="685800" imgH="711000" progId="Equation.DSMT4">
                  <p:embed/>
                  <p:pic>
                    <p:nvPicPr>
                      <p:cNvPr id="18" name="Object 17">
                        <a:extLst>
                          <a:ext uri="{FF2B5EF4-FFF2-40B4-BE49-F238E27FC236}">
                            <a16:creationId xmlns:a16="http://schemas.microsoft.com/office/drawing/2014/main" id="{BBE64A9B-E353-4F05-9851-27270B964B00}"/>
                          </a:ext>
                        </a:extLst>
                      </p:cNvPr>
                      <p:cNvPicPr/>
                      <p:nvPr/>
                    </p:nvPicPr>
                    <p:blipFill>
                      <a:blip r:embed="rId13"/>
                      <a:stretch>
                        <a:fillRect/>
                      </a:stretch>
                    </p:blipFill>
                    <p:spPr>
                      <a:xfrm>
                        <a:off x="5619662" y="5232321"/>
                        <a:ext cx="1212850" cy="12573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FC2A080F-414E-4876-A0C2-F5F7B1546C4C}"/>
              </a:ext>
            </a:extLst>
          </p:cNvPr>
          <p:cNvGraphicFramePr>
            <a:graphicFrameLocks noChangeAspect="1"/>
          </p:cNvGraphicFramePr>
          <p:nvPr>
            <p:extLst>
              <p:ext uri="{D42A27DB-BD31-4B8C-83A1-F6EECF244321}">
                <p14:modId xmlns:p14="http://schemas.microsoft.com/office/powerpoint/2010/main" val="1376749842"/>
              </p:ext>
            </p:extLst>
          </p:nvPr>
        </p:nvGraphicFramePr>
        <p:xfrm>
          <a:off x="270353" y="5149690"/>
          <a:ext cx="3908425" cy="1703388"/>
        </p:xfrm>
        <a:graphic>
          <a:graphicData uri="http://schemas.openxmlformats.org/presentationml/2006/ole">
            <mc:AlternateContent xmlns:mc="http://schemas.openxmlformats.org/markup-compatibility/2006">
              <mc:Choice xmlns:v="urn:schemas-microsoft-com:vml" Requires="v">
                <p:oleObj spid="_x0000_s9251" name="Equation" r:id="rId14" imgW="2209680" imgH="965160" progId="Equation.DSMT4">
                  <p:embed/>
                </p:oleObj>
              </mc:Choice>
              <mc:Fallback>
                <p:oleObj name="Equation" r:id="rId14" imgW="2209680" imgH="965160" progId="Equation.DSMT4">
                  <p:embed/>
                  <p:pic>
                    <p:nvPicPr>
                      <p:cNvPr id="19" name="Object 18">
                        <a:extLst>
                          <a:ext uri="{FF2B5EF4-FFF2-40B4-BE49-F238E27FC236}">
                            <a16:creationId xmlns:a16="http://schemas.microsoft.com/office/drawing/2014/main" id="{67BC0D5A-985F-443A-8264-74FAD2474DB0}"/>
                          </a:ext>
                        </a:extLst>
                      </p:cNvPr>
                      <p:cNvPicPr/>
                      <p:nvPr/>
                    </p:nvPicPr>
                    <p:blipFill>
                      <a:blip r:embed="rId15"/>
                      <a:stretch>
                        <a:fillRect/>
                      </a:stretch>
                    </p:blipFill>
                    <p:spPr>
                      <a:xfrm>
                        <a:off x="270353" y="5149690"/>
                        <a:ext cx="3908425" cy="1703388"/>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60173D3E-A2E7-47FA-AABF-5807AAF21200}"/>
              </a:ext>
            </a:extLst>
          </p:cNvPr>
          <p:cNvGraphicFramePr>
            <a:graphicFrameLocks noChangeAspect="1"/>
          </p:cNvGraphicFramePr>
          <p:nvPr>
            <p:extLst>
              <p:ext uri="{D42A27DB-BD31-4B8C-83A1-F6EECF244321}">
                <p14:modId xmlns:p14="http://schemas.microsoft.com/office/powerpoint/2010/main" val="235474381"/>
              </p:ext>
            </p:extLst>
          </p:nvPr>
        </p:nvGraphicFramePr>
        <p:xfrm>
          <a:off x="4228703" y="5641022"/>
          <a:ext cx="987425" cy="447675"/>
        </p:xfrm>
        <a:graphic>
          <a:graphicData uri="http://schemas.openxmlformats.org/presentationml/2006/ole">
            <mc:AlternateContent xmlns:mc="http://schemas.openxmlformats.org/markup-compatibility/2006">
              <mc:Choice xmlns:v="urn:schemas-microsoft-com:vml" Requires="v">
                <p:oleObj spid="_x0000_s9252" name="Equation" r:id="rId16" imgW="558720" imgH="253800" progId="Equation.DSMT4">
                  <p:embed/>
                </p:oleObj>
              </mc:Choice>
              <mc:Fallback>
                <p:oleObj name="Equation" r:id="rId16" imgW="558720" imgH="253800" progId="Equation.DSMT4">
                  <p:embed/>
                  <p:pic>
                    <p:nvPicPr>
                      <p:cNvPr id="20" name="Object 19">
                        <a:extLst>
                          <a:ext uri="{FF2B5EF4-FFF2-40B4-BE49-F238E27FC236}">
                            <a16:creationId xmlns:a16="http://schemas.microsoft.com/office/drawing/2014/main" id="{035D314E-7457-4106-A359-16359C89AF37}"/>
                          </a:ext>
                        </a:extLst>
                      </p:cNvPr>
                      <p:cNvPicPr/>
                      <p:nvPr/>
                    </p:nvPicPr>
                    <p:blipFill>
                      <a:blip r:embed="rId17"/>
                      <a:stretch>
                        <a:fillRect/>
                      </a:stretch>
                    </p:blipFill>
                    <p:spPr>
                      <a:xfrm>
                        <a:off x="4228703" y="5641022"/>
                        <a:ext cx="987425" cy="44767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086421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E7FB-FA7B-48A4-BA0E-CE4E0D2D90AE}"/>
              </a:ext>
            </a:extLst>
          </p:cNvPr>
          <p:cNvSpPr>
            <a:spLocks noGrp="1"/>
          </p:cNvSpPr>
          <p:nvPr>
            <p:ph type="title"/>
          </p:nvPr>
        </p:nvSpPr>
        <p:spPr/>
        <p:txBody>
          <a:bodyPr/>
          <a:lstStyle/>
          <a:p>
            <a:r>
              <a:rPr lang="en-US" dirty="0"/>
              <a:t>Euler’s method</a:t>
            </a:r>
          </a:p>
        </p:txBody>
      </p:sp>
      <p:sp>
        <p:nvSpPr>
          <p:cNvPr id="3" name="Content Placeholder 2">
            <a:extLst>
              <a:ext uri="{FF2B5EF4-FFF2-40B4-BE49-F238E27FC236}">
                <a16:creationId xmlns:a16="http://schemas.microsoft.com/office/drawing/2014/main" id="{DD70056E-0461-41BE-923B-871F59D35E63}"/>
              </a:ext>
            </a:extLst>
          </p:cNvPr>
          <p:cNvSpPr>
            <a:spLocks noGrp="1"/>
          </p:cNvSpPr>
          <p:nvPr>
            <p:ph idx="1"/>
          </p:nvPr>
        </p:nvSpPr>
        <p:spPr>
          <a:xfrm>
            <a:off x="457200" y="1600200"/>
            <a:ext cx="8418352" cy="4525963"/>
          </a:xfrm>
        </p:spPr>
        <p:txBody>
          <a:bodyPr/>
          <a:lstStyle/>
          <a:p>
            <a:r>
              <a:rPr lang="en-US" dirty="0"/>
              <a:t>Let’s see how this works with Euler’s method</a:t>
            </a:r>
            <a:r>
              <a:rPr lang="en-US" dirty="0" smtClean="0"/>
              <a:t>:</a:t>
            </a:r>
          </a:p>
          <a:p>
            <a:endParaRPr lang="en-US" dirty="0"/>
          </a:p>
          <a:p>
            <a:endParaRPr lang="en-US" dirty="0" smtClean="0"/>
          </a:p>
          <a:p>
            <a:endParaRPr lang="en-US" dirty="0"/>
          </a:p>
          <a:p>
            <a:endParaRPr lang="en-US" dirty="0" smtClean="0"/>
          </a:p>
          <a:p>
            <a:endParaRPr lang="en-US" dirty="0"/>
          </a:p>
          <a:p>
            <a:pPr lvl="1"/>
            <a:r>
              <a:rPr lang="en-US" dirty="0" smtClean="0"/>
              <a:t>Thus, we use</a:t>
            </a:r>
            <a:endParaRPr lang="en-US" dirty="0"/>
          </a:p>
        </p:txBody>
      </p:sp>
      <p:sp>
        <p:nvSpPr>
          <p:cNvPr id="4" name="Footer Placeholder 3">
            <a:extLst>
              <a:ext uri="{FF2B5EF4-FFF2-40B4-BE49-F238E27FC236}">
                <a16:creationId xmlns:a16="http://schemas.microsoft.com/office/drawing/2014/main" id="{05534FD3-30D3-42A7-A6E7-63ED193B2E0F}"/>
              </a:ext>
            </a:extLst>
          </p:cNvPr>
          <p:cNvSpPr>
            <a:spLocks noGrp="1"/>
          </p:cNvSpPr>
          <p:nvPr>
            <p:ph type="ftr" sz="quarter" idx="11"/>
          </p:nvPr>
        </p:nvSpPr>
        <p:spPr/>
        <p:txBody>
          <a:bodyPr/>
          <a:lstStyle/>
          <a:p>
            <a:r>
              <a:rPr lang="en-US"/>
              <a:t>Approximating solutions to systems of 1st-order initial-value problems</a:t>
            </a:r>
            <a:endParaRPr lang="en-CA" dirty="0"/>
          </a:p>
        </p:txBody>
      </p:sp>
      <p:sp>
        <p:nvSpPr>
          <p:cNvPr id="5" name="Slide Number Placeholder 4">
            <a:extLst>
              <a:ext uri="{FF2B5EF4-FFF2-40B4-BE49-F238E27FC236}">
                <a16:creationId xmlns:a16="http://schemas.microsoft.com/office/drawing/2014/main" id="{9041FED3-7317-46DD-BF31-DB0E38ED6506}"/>
              </a:ext>
            </a:extLst>
          </p:cNvPr>
          <p:cNvSpPr>
            <a:spLocks noGrp="1"/>
          </p:cNvSpPr>
          <p:nvPr>
            <p:ph type="sldNum" sz="quarter" idx="12"/>
          </p:nvPr>
        </p:nvSpPr>
        <p:spPr/>
        <p:txBody>
          <a:bodyPr/>
          <a:lstStyle/>
          <a:p>
            <a:fld id="{42EF6DC8-DA9C-4533-8A40-BB00A2545AF8}" type="slidenum">
              <a:rPr lang="en-CA" smtClean="0"/>
              <a:pPr/>
              <a:t>15</a:t>
            </a:fld>
            <a:endParaRPr lang="en-CA"/>
          </a:p>
        </p:txBody>
      </p:sp>
      <p:graphicFrame>
        <p:nvGraphicFramePr>
          <p:cNvPr id="7" name="Object 6">
            <a:extLst>
              <a:ext uri="{FF2B5EF4-FFF2-40B4-BE49-F238E27FC236}">
                <a16:creationId xmlns:a16="http://schemas.microsoft.com/office/drawing/2014/main" id="{8A314D23-A052-4EC7-BBB3-AEB0B1159998}"/>
              </a:ext>
            </a:extLst>
          </p:cNvPr>
          <p:cNvGraphicFramePr>
            <a:graphicFrameLocks noChangeAspect="1"/>
          </p:cNvGraphicFramePr>
          <p:nvPr>
            <p:extLst>
              <p:ext uri="{D42A27DB-BD31-4B8C-83A1-F6EECF244321}">
                <p14:modId xmlns:p14="http://schemas.microsoft.com/office/powerpoint/2010/main" val="3526484978"/>
              </p:ext>
            </p:extLst>
          </p:nvPr>
        </p:nvGraphicFramePr>
        <p:xfrm>
          <a:off x="3242204" y="2129632"/>
          <a:ext cx="1978025" cy="946150"/>
        </p:xfrm>
        <a:graphic>
          <a:graphicData uri="http://schemas.openxmlformats.org/presentationml/2006/ole">
            <mc:AlternateContent xmlns:mc="http://schemas.openxmlformats.org/markup-compatibility/2006">
              <mc:Choice xmlns:v="urn:schemas-microsoft-com:vml" Requires="v">
                <p:oleObj spid="_x0000_s10254" name="Equation" r:id="rId4" imgW="1117440" imgH="533160" progId="Equation.DSMT4">
                  <p:embed/>
                </p:oleObj>
              </mc:Choice>
              <mc:Fallback>
                <p:oleObj name="Equation" r:id="rId4" imgW="1117440" imgH="533160" progId="Equation.DSMT4">
                  <p:embed/>
                  <p:pic>
                    <p:nvPicPr>
                      <p:cNvPr id="7" name="Object 6">
                        <a:extLst>
                          <a:ext uri="{FF2B5EF4-FFF2-40B4-BE49-F238E27FC236}">
                            <a16:creationId xmlns:a16="http://schemas.microsoft.com/office/drawing/2014/main" id="{8A314D23-A052-4EC7-BBB3-AEB0B1159998}"/>
                          </a:ext>
                        </a:extLst>
                      </p:cNvPr>
                      <p:cNvPicPr/>
                      <p:nvPr/>
                    </p:nvPicPr>
                    <p:blipFill>
                      <a:blip r:embed="rId5"/>
                      <a:stretch>
                        <a:fillRect/>
                      </a:stretch>
                    </p:blipFill>
                    <p:spPr>
                      <a:xfrm>
                        <a:off x="3242204" y="2129632"/>
                        <a:ext cx="1978025" cy="94615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348A8FE6-9941-4E3D-BF8A-99EE4451C1F1}"/>
              </a:ext>
            </a:extLst>
          </p:cNvPr>
          <p:cNvGraphicFramePr>
            <a:graphicFrameLocks noChangeAspect="1"/>
          </p:cNvGraphicFramePr>
          <p:nvPr>
            <p:extLst>
              <p:ext uri="{D42A27DB-BD31-4B8C-83A1-F6EECF244321}">
                <p14:modId xmlns:p14="http://schemas.microsoft.com/office/powerpoint/2010/main" val="2899772791"/>
              </p:ext>
            </p:extLst>
          </p:nvPr>
        </p:nvGraphicFramePr>
        <p:xfrm>
          <a:off x="2922588" y="3203575"/>
          <a:ext cx="2833687" cy="450850"/>
        </p:xfrm>
        <a:graphic>
          <a:graphicData uri="http://schemas.openxmlformats.org/presentationml/2006/ole">
            <mc:AlternateContent xmlns:mc="http://schemas.openxmlformats.org/markup-compatibility/2006">
              <mc:Choice xmlns:v="urn:schemas-microsoft-com:vml" Requires="v">
                <p:oleObj spid="_x0000_s10255" name="Equation" r:id="rId6" imgW="1600200" imgH="253800" progId="Equation.DSMT4">
                  <p:embed/>
                </p:oleObj>
              </mc:Choice>
              <mc:Fallback>
                <p:oleObj name="Equation" r:id="rId6" imgW="1600200" imgH="253800" progId="Equation.DSMT4">
                  <p:embed/>
                  <p:pic>
                    <p:nvPicPr>
                      <p:cNvPr id="14" name="Object 13">
                        <a:extLst>
                          <a:ext uri="{FF2B5EF4-FFF2-40B4-BE49-F238E27FC236}">
                            <a16:creationId xmlns:a16="http://schemas.microsoft.com/office/drawing/2014/main" id="{348A8FE6-9941-4E3D-BF8A-99EE4451C1F1}"/>
                          </a:ext>
                        </a:extLst>
                      </p:cNvPr>
                      <p:cNvPicPr/>
                      <p:nvPr/>
                    </p:nvPicPr>
                    <p:blipFill>
                      <a:blip r:embed="rId7"/>
                      <a:stretch>
                        <a:fillRect/>
                      </a:stretch>
                    </p:blipFill>
                    <p:spPr>
                      <a:xfrm>
                        <a:off x="2922588" y="3203575"/>
                        <a:ext cx="2833687" cy="45085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D42904E6-92C0-46DB-AEC7-A9ABCBF83677}"/>
              </a:ext>
            </a:extLst>
          </p:cNvPr>
          <p:cNvGraphicFramePr>
            <a:graphicFrameLocks noChangeAspect="1"/>
          </p:cNvGraphicFramePr>
          <p:nvPr>
            <p:extLst>
              <p:ext uri="{D42A27DB-BD31-4B8C-83A1-F6EECF244321}">
                <p14:modId xmlns:p14="http://schemas.microsoft.com/office/powerpoint/2010/main" val="828521985"/>
              </p:ext>
            </p:extLst>
          </p:nvPr>
        </p:nvGraphicFramePr>
        <p:xfrm>
          <a:off x="2825687" y="4034603"/>
          <a:ext cx="2451100" cy="450850"/>
        </p:xfrm>
        <a:graphic>
          <a:graphicData uri="http://schemas.openxmlformats.org/presentationml/2006/ole">
            <mc:AlternateContent xmlns:mc="http://schemas.openxmlformats.org/markup-compatibility/2006">
              <mc:Choice xmlns:v="urn:schemas-microsoft-com:vml" Requires="v">
                <p:oleObj spid="_x0000_s10256" name="Equation" r:id="rId8" imgW="1384200" imgH="253800" progId="Equation.DSMT4">
                  <p:embed/>
                </p:oleObj>
              </mc:Choice>
              <mc:Fallback>
                <p:oleObj name="Equation" r:id="rId8" imgW="1384200" imgH="253800" progId="Equation.DSMT4">
                  <p:embed/>
                  <p:pic>
                    <p:nvPicPr>
                      <p:cNvPr id="16" name="Object 15">
                        <a:extLst>
                          <a:ext uri="{FF2B5EF4-FFF2-40B4-BE49-F238E27FC236}">
                            <a16:creationId xmlns:a16="http://schemas.microsoft.com/office/drawing/2014/main" id="{D42904E6-92C0-46DB-AEC7-A9ABCBF83677}"/>
                          </a:ext>
                        </a:extLst>
                      </p:cNvPr>
                      <p:cNvPicPr/>
                      <p:nvPr/>
                    </p:nvPicPr>
                    <p:blipFill>
                      <a:blip r:embed="rId9"/>
                      <a:stretch>
                        <a:fillRect/>
                      </a:stretch>
                    </p:blipFill>
                    <p:spPr>
                      <a:xfrm>
                        <a:off x="2825687" y="4034603"/>
                        <a:ext cx="2451100" cy="45085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750457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E7FB-FA7B-48A4-BA0E-CE4E0D2D90AE}"/>
              </a:ext>
            </a:extLst>
          </p:cNvPr>
          <p:cNvSpPr>
            <a:spLocks noGrp="1"/>
          </p:cNvSpPr>
          <p:nvPr>
            <p:ph type="title"/>
          </p:nvPr>
        </p:nvSpPr>
        <p:spPr/>
        <p:txBody>
          <a:bodyPr/>
          <a:lstStyle/>
          <a:p>
            <a:r>
              <a:rPr lang="en-US" dirty="0" err="1"/>
              <a:t>Heun’s</a:t>
            </a:r>
            <a:r>
              <a:rPr lang="en-US" dirty="0"/>
              <a:t> method</a:t>
            </a:r>
          </a:p>
        </p:txBody>
      </p:sp>
      <p:sp>
        <p:nvSpPr>
          <p:cNvPr id="3" name="Content Placeholder 2">
            <a:extLst>
              <a:ext uri="{FF2B5EF4-FFF2-40B4-BE49-F238E27FC236}">
                <a16:creationId xmlns:a16="http://schemas.microsoft.com/office/drawing/2014/main" id="{DD70056E-0461-41BE-923B-871F59D35E63}"/>
              </a:ext>
            </a:extLst>
          </p:cNvPr>
          <p:cNvSpPr>
            <a:spLocks noGrp="1"/>
          </p:cNvSpPr>
          <p:nvPr>
            <p:ph idx="1"/>
          </p:nvPr>
        </p:nvSpPr>
        <p:spPr>
          <a:xfrm>
            <a:off x="457200" y="1600200"/>
            <a:ext cx="8418352" cy="4525963"/>
          </a:xfrm>
        </p:spPr>
        <p:txBody>
          <a:bodyPr/>
          <a:lstStyle/>
          <a:p>
            <a:r>
              <a:rPr lang="en-US" dirty="0"/>
              <a:t>Let’s see how this works with </a:t>
            </a:r>
            <a:r>
              <a:rPr lang="en-US" dirty="0" err="1"/>
              <a:t>Heun’s</a:t>
            </a:r>
            <a:r>
              <a:rPr lang="en-US" dirty="0"/>
              <a:t> method:</a:t>
            </a:r>
          </a:p>
        </p:txBody>
      </p:sp>
      <p:sp>
        <p:nvSpPr>
          <p:cNvPr id="4" name="Footer Placeholder 3">
            <a:extLst>
              <a:ext uri="{FF2B5EF4-FFF2-40B4-BE49-F238E27FC236}">
                <a16:creationId xmlns:a16="http://schemas.microsoft.com/office/drawing/2014/main" id="{05534FD3-30D3-42A7-A6E7-63ED193B2E0F}"/>
              </a:ext>
            </a:extLst>
          </p:cNvPr>
          <p:cNvSpPr>
            <a:spLocks noGrp="1"/>
          </p:cNvSpPr>
          <p:nvPr>
            <p:ph type="ftr" sz="quarter" idx="11"/>
          </p:nvPr>
        </p:nvSpPr>
        <p:spPr/>
        <p:txBody>
          <a:bodyPr/>
          <a:lstStyle/>
          <a:p>
            <a:r>
              <a:rPr lang="en-US"/>
              <a:t>Approximating solutions to systems of 1st-order initial-value problems</a:t>
            </a:r>
            <a:endParaRPr lang="en-CA" dirty="0"/>
          </a:p>
        </p:txBody>
      </p:sp>
      <p:sp>
        <p:nvSpPr>
          <p:cNvPr id="5" name="Slide Number Placeholder 4">
            <a:extLst>
              <a:ext uri="{FF2B5EF4-FFF2-40B4-BE49-F238E27FC236}">
                <a16:creationId xmlns:a16="http://schemas.microsoft.com/office/drawing/2014/main" id="{9041FED3-7317-46DD-BF31-DB0E38ED6506}"/>
              </a:ext>
            </a:extLst>
          </p:cNvPr>
          <p:cNvSpPr>
            <a:spLocks noGrp="1"/>
          </p:cNvSpPr>
          <p:nvPr>
            <p:ph type="sldNum" sz="quarter" idx="12"/>
          </p:nvPr>
        </p:nvSpPr>
        <p:spPr/>
        <p:txBody>
          <a:bodyPr/>
          <a:lstStyle/>
          <a:p>
            <a:fld id="{42EF6DC8-DA9C-4533-8A40-BB00A2545AF8}" type="slidenum">
              <a:rPr lang="en-CA" smtClean="0"/>
              <a:pPr/>
              <a:t>16</a:t>
            </a:fld>
            <a:endParaRPr lang="en-CA"/>
          </a:p>
        </p:txBody>
      </p:sp>
      <p:graphicFrame>
        <p:nvGraphicFramePr>
          <p:cNvPr id="16" name="Object 15">
            <a:extLst>
              <a:ext uri="{FF2B5EF4-FFF2-40B4-BE49-F238E27FC236}">
                <a16:creationId xmlns:a16="http://schemas.microsoft.com/office/drawing/2014/main" id="{D42904E6-92C0-46DB-AEC7-A9ABCBF83677}"/>
              </a:ext>
            </a:extLst>
          </p:cNvPr>
          <p:cNvGraphicFramePr>
            <a:graphicFrameLocks noChangeAspect="1"/>
          </p:cNvGraphicFramePr>
          <p:nvPr>
            <p:extLst>
              <p:ext uri="{D42A27DB-BD31-4B8C-83A1-F6EECF244321}">
                <p14:modId xmlns:p14="http://schemas.microsoft.com/office/powerpoint/2010/main" val="1367218360"/>
              </p:ext>
            </p:extLst>
          </p:nvPr>
        </p:nvGraphicFramePr>
        <p:xfrm>
          <a:off x="3109913" y="3370962"/>
          <a:ext cx="1573212" cy="450850"/>
        </p:xfrm>
        <a:graphic>
          <a:graphicData uri="http://schemas.openxmlformats.org/presentationml/2006/ole">
            <mc:AlternateContent xmlns:mc="http://schemas.openxmlformats.org/markup-compatibility/2006">
              <mc:Choice xmlns:v="urn:schemas-microsoft-com:vml" Requires="v">
                <p:oleObj spid="_x0000_s11282" name="Equation" r:id="rId4" imgW="888840" imgH="253800" progId="Equation.DSMT4">
                  <p:embed/>
                </p:oleObj>
              </mc:Choice>
              <mc:Fallback>
                <p:oleObj name="Equation" r:id="rId4" imgW="888840" imgH="253800" progId="Equation.DSMT4">
                  <p:embed/>
                  <p:pic>
                    <p:nvPicPr>
                      <p:cNvPr id="14" name="Object 13">
                        <a:extLst>
                          <a:ext uri="{FF2B5EF4-FFF2-40B4-BE49-F238E27FC236}">
                            <a16:creationId xmlns:a16="http://schemas.microsoft.com/office/drawing/2014/main" id="{348A8FE6-9941-4E3D-BF8A-99EE4451C1F1}"/>
                          </a:ext>
                        </a:extLst>
                      </p:cNvPr>
                      <p:cNvPicPr/>
                      <p:nvPr/>
                    </p:nvPicPr>
                    <p:blipFill>
                      <a:blip r:embed="rId5"/>
                      <a:stretch>
                        <a:fillRect/>
                      </a:stretch>
                    </p:blipFill>
                    <p:spPr>
                      <a:xfrm>
                        <a:off x="3109913" y="3370962"/>
                        <a:ext cx="1573212" cy="45085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5A322E7B-ADC6-475E-AACC-17C75BD7800A}"/>
              </a:ext>
            </a:extLst>
          </p:cNvPr>
          <p:cNvGraphicFramePr>
            <a:graphicFrameLocks noChangeAspect="1"/>
          </p:cNvGraphicFramePr>
          <p:nvPr>
            <p:extLst>
              <p:ext uri="{D42A27DB-BD31-4B8C-83A1-F6EECF244321}">
                <p14:modId xmlns:p14="http://schemas.microsoft.com/office/powerpoint/2010/main" val="2975107961"/>
              </p:ext>
            </p:extLst>
          </p:nvPr>
        </p:nvGraphicFramePr>
        <p:xfrm>
          <a:off x="3109913" y="3938587"/>
          <a:ext cx="2540000" cy="450850"/>
        </p:xfrm>
        <a:graphic>
          <a:graphicData uri="http://schemas.openxmlformats.org/presentationml/2006/ole">
            <mc:AlternateContent xmlns:mc="http://schemas.openxmlformats.org/markup-compatibility/2006">
              <mc:Choice xmlns:v="urn:schemas-microsoft-com:vml" Requires="v">
                <p:oleObj spid="_x0000_s11283" name="Equation" r:id="rId6" imgW="1434960" imgH="253800" progId="Equation.DSMT4">
                  <p:embed/>
                </p:oleObj>
              </mc:Choice>
              <mc:Fallback>
                <p:oleObj name="Equation" r:id="rId6" imgW="1434960" imgH="253800" progId="Equation.DSMT4">
                  <p:embed/>
                  <p:pic>
                    <p:nvPicPr>
                      <p:cNvPr id="16" name="Object 15">
                        <a:extLst>
                          <a:ext uri="{FF2B5EF4-FFF2-40B4-BE49-F238E27FC236}">
                            <a16:creationId xmlns:a16="http://schemas.microsoft.com/office/drawing/2014/main" id="{D42904E6-92C0-46DB-AEC7-A9ABCBF83677}"/>
                          </a:ext>
                        </a:extLst>
                      </p:cNvPr>
                      <p:cNvPicPr/>
                      <p:nvPr/>
                    </p:nvPicPr>
                    <p:blipFill>
                      <a:blip r:embed="rId7"/>
                      <a:stretch>
                        <a:fillRect/>
                      </a:stretch>
                    </p:blipFill>
                    <p:spPr>
                      <a:xfrm>
                        <a:off x="3109913" y="3938587"/>
                        <a:ext cx="2540000" cy="45085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F4AA9416-E4E5-4CDB-9699-397DD2691ED8}"/>
              </a:ext>
            </a:extLst>
          </p:cNvPr>
          <p:cNvGraphicFramePr>
            <a:graphicFrameLocks noChangeAspect="1"/>
          </p:cNvGraphicFramePr>
          <p:nvPr>
            <p:extLst>
              <p:ext uri="{D42A27DB-BD31-4B8C-83A1-F6EECF244321}">
                <p14:modId xmlns:p14="http://schemas.microsoft.com/office/powerpoint/2010/main" val="983468004"/>
              </p:ext>
            </p:extLst>
          </p:nvPr>
        </p:nvGraphicFramePr>
        <p:xfrm>
          <a:off x="3109913" y="4497294"/>
          <a:ext cx="2247900" cy="698500"/>
        </p:xfrm>
        <a:graphic>
          <a:graphicData uri="http://schemas.openxmlformats.org/presentationml/2006/ole">
            <mc:AlternateContent xmlns:mc="http://schemas.openxmlformats.org/markup-compatibility/2006">
              <mc:Choice xmlns:v="urn:schemas-microsoft-com:vml" Requires="v">
                <p:oleObj spid="_x0000_s11284" name="Equation" r:id="rId8" imgW="1269720" imgH="393480" progId="Equation.DSMT4">
                  <p:embed/>
                </p:oleObj>
              </mc:Choice>
              <mc:Fallback>
                <p:oleObj name="Equation" r:id="rId8" imgW="1269720" imgH="393480" progId="Equation.DSMT4">
                  <p:embed/>
                  <p:pic>
                    <p:nvPicPr>
                      <p:cNvPr id="16" name="Object 15">
                        <a:extLst>
                          <a:ext uri="{FF2B5EF4-FFF2-40B4-BE49-F238E27FC236}">
                            <a16:creationId xmlns:a16="http://schemas.microsoft.com/office/drawing/2014/main" id="{D42904E6-92C0-46DB-AEC7-A9ABCBF83677}"/>
                          </a:ext>
                        </a:extLst>
                      </p:cNvPr>
                      <p:cNvPicPr/>
                      <p:nvPr/>
                    </p:nvPicPr>
                    <p:blipFill>
                      <a:blip r:embed="rId9"/>
                      <a:stretch>
                        <a:fillRect/>
                      </a:stretch>
                    </p:blipFill>
                    <p:spPr>
                      <a:xfrm>
                        <a:off x="3109913" y="4497294"/>
                        <a:ext cx="2247900" cy="6985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20A5B6F0-BDD1-4F50-A5CA-23F41AB7D5F3}"/>
              </a:ext>
            </a:extLst>
          </p:cNvPr>
          <p:cNvGraphicFramePr>
            <a:graphicFrameLocks noChangeAspect="1"/>
          </p:cNvGraphicFramePr>
          <p:nvPr>
            <p:extLst>
              <p:ext uri="{D42A27DB-BD31-4B8C-83A1-F6EECF244321}">
                <p14:modId xmlns:p14="http://schemas.microsoft.com/office/powerpoint/2010/main" val="3023069114"/>
              </p:ext>
            </p:extLst>
          </p:nvPr>
        </p:nvGraphicFramePr>
        <p:xfrm>
          <a:off x="3242204" y="2129632"/>
          <a:ext cx="1978025" cy="946150"/>
        </p:xfrm>
        <a:graphic>
          <a:graphicData uri="http://schemas.openxmlformats.org/presentationml/2006/ole">
            <mc:AlternateContent xmlns:mc="http://schemas.openxmlformats.org/markup-compatibility/2006">
              <mc:Choice xmlns:v="urn:schemas-microsoft-com:vml" Requires="v">
                <p:oleObj spid="_x0000_s11285" name="Equation" r:id="rId10" imgW="1117440" imgH="533160" progId="Equation.DSMT4">
                  <p:embed/>
                </p:oleObj>
              </mc:Choice>
              <mc:Fallback>
                <p:oleObj name="Equation" r:id="rId10" imgW="1117440" imgH="533160" progId="Equation.DSMT4">
                  <p:embed/>
                  <p:pic>
                    <p:nvPicPr>
                      <p:cNvPr id="7" name="Object 6">
                        <a:extLst>
                          <a:ext uri="{FF2B5EF4-FFF2-40B4-BE49-F238E27FC236}">
                            <a16:creationId xmlns:a16="http://schemas.microsoft.com/office/drawing/2014/main" id="{8A314D23-A052-4EC7-BBB3-AEB0B1159998}"/>
                          </a:ext>
                        </a:extLst>
                      </p:cNvPr>
                      <p:cNvPicPr/>
                      <p:nvPr/>
                    </p:nvPicPr>
                    <p:blipFill>
                      <a:blip r:embed="rId11"/>
                      <a:stretch>
                        <a:fillRect/>
                      </a:stretch>
                    </p:blipFill>
                    <p:spPr>
                      <a:xfrm>
                        <a:off x="3242204" y="2129632"/>
                        <a:ext cx="1978025" cy="94615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4103361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E7FB-FA7B-48A4-BA0E-CE4E0D2D90AE}"/>
              </a:ext>
            </a:extLst>
          </p:cNvPr>
          <p:cNvSpPr>
            <a:spLocks noGrp="1"/>
          </p:cNvSpPr>
          <p:nvPr>
            <p:ph type="title"/>
          </p:nvPr>
        </p:nvSpPr>
        <p:spPr/>
        <p:txBody>
          <a:bodyPr/>
          <a:lstStyle/>
          <a:p>
            <a:r>
              <a:rPr lang="en-US" dirty="0"/>
              <a:t>4</a:t>
            </a:r>
            <a:r>
              <a:rPr lang="en-US" baseline="30000" dirty="0"/>
              <a:t>th</a:t>
            </a:r>
            <a:r>
              <a:rPr lang="en-US" dirty="0"/>
              <a:t>-order Runge-</a:t>
            </a:r>
            <a:r>
              <a:rPr lang="en-US" dirty="0" err="1"/>
              <a:t>Kutta</a:t>
            </a:r>
            <a:r>
              <a:rPr lang="en-US" dirty="0"/>
              <a:t> method</a:t>
            </a:r>
          </a:p>
        </p:txBody>
      </p:sp>
      <p:sp>
        <p:nvSpPr>
          <p:cNvPr id="3" name="Content Placeholder 2">
            <a:extLst>
              <a:ext uri="{FF2B5EF4-FFF2-40B4-BE49-F238E27FC236}">
                <a16:creationId xmlns:a16="http://schemas.microsoft.com/office/drawing/2014/main" id="{DD70056E-0461-41BE-923B-871F59D35E63}"/>
              </a:ext>
            </a:extLst>
          </p:cNvPr>
          <p:cNvSpPr>
            <a:spLocks noGrp="1"/>
          </p:cNvSpPr>
          <p:nvPr>
            <p:ph idx="1"/>
          </p:nvPr>
        </p:nvSpPr>
        <p:spPr>
          <a:xfrm>
            <a:off x="457200" y="1600200"/>
            <a:ext cx="8418352" cy="4525963"/>
          </a:xfrm>
        </p:spPr>
        <p:txBody>
          <a:bodyPr/>
          <a:lstStyle/>
          <a:p>
            <a:r>
              <a:rPr lang="en-US" dirty="0"/>
              <a:t>Let’s see how this works with the 4</a:t>
            </a:r>
            <a:r>
              <a:rPr lang="en-US" baseline="30000" dirty="0"/>
              <a:t>th</a:t>
            </a:r>
            <a:r>
              <a:rPr lang="en-US" dirty="0"/>
              <a:t>-order Runge-</a:t>
            </a:r>
            <a:r>
              <a:rPr lang="en-US" dirty="0" err="1"/>
              <a:t>Kutta</a:t>
            </a:r>
            <a:r>
              <a:rPr lang="en-US" dirty="0"/>
              <a:t> method:</a:t>
            </a:r>
          </a:p>
        </p:txBody>
      </p:sp>
      <p:sp>
        <p:nvSpPr>
          <p:cNvPr id="4" name="Footer Placeholder 3">
            <a:extLst>
              <a:ext uri="{FF2B5EF4-FFF2-40B4-BE49-F238E27FC236}">
                <a16:creationId xmlns:a16="http://schemas.microsoft.com/office/drawing/2014/main" id="{05534FD3-30D3-42A7-A6E7-63ED193B2E0F}"/>
              </a:ext>
            </a:extLst>
          </p:cNvPr>
          <p:cNvSpPr>
            <a:spLocks noGrp="1"/>
          </p:cNvSpPr>
          <p:nvPr>
            <p:ph type="ftr" sz="quarter" idx="11"/>
          </p:nvPr>
        </p:nvSpPr>
        <p:spPr/>
        <p:txBody>
          <a:bodyPr/>
          <a:lstStyle/>
          <a:p>
            <a:r>
              <a:rPr lang="en-US"/>
              <a:t>Approximating solutions to systems of 1st-order initial-value problems</a:t>
            </a:r>
            <a:endParaRPr lang="en-CA" dirty="0"/>
          </a:p>
        </p:txBody>
      </p:sp>
      <p:sp>
        <p:nvSpPr>
          <p:cNvPr id="5" name="Slide Number Placeholder 4">
            <a:extLst>
              <a:ext uri="{FF2B5EF4-FFF2-40B4-BE49-F238E27FC236}">
                <a16:creationId xmlns:a16="http://schemas.microsoft.com/office/drawing/2014/main" id="{9041FED3-7317-46DD-BF31-DB0E38ED6506}"/>
              </a:ext>
            </a:extLst>
          </p:cNvPr>
          <p:cNvSpPr>
            <a:spLocks noGrp="1"/>
          </p:cNvSpPr>
          <p:nvPr>
            <p:ph type="sldNum" sz="quarter" idx="12"/>
          </p:nvPr>
        </p:nvSpPr>
        <p:spPr/>
        <p:txBody>
          <a:bodyPr/>
          <a:lstStyle/>
          <a:p>
            <a:fld id="{42EF6DC8-DA9C-4533-8A40-BB00A2545AF8}" type="slidenum">
              <a:rPr lang="en-CA" smtClean="0"/>
              <a:pPr/>
              <a:t>17</a:t>
            </a:fld>
            <a:endParaRPr lang="en-CA"/>
          </a:p>
        </p:txBody>
      </p:sp>
      <p:graphicFrame>
        <p:nvGraphicFramePr>
          <p:cNvPr id="16" name="Object 15">
            <a:extLst>
              <a:ext uri="{FF2B5EF4-FFF2-40B4-BE49-F238E27FC236}">
                <a16:creationId xmlns:a16="http://schemas.microsoft.com/office/drawing/2014/main" id="{D42904E6-92C0-46DB-AEC7-A9ABCBF83677}"/>
              </a:ext>
            </a:extLst>
          </p:cNvPr>
          <p:cNvGraphicFramePr>
            <a:graphicFrameLocks noChangeAspect="1"/>
          </p:cNvGraphicFramePr>
          <p:nvPr>
            <p:extLst>
              <p:ext uri="{D42A27DB-BD31-4B8C-83A1-F6EECF244321}">
                <p14:modId xmlns:p14="http://schemas.microsoft.com/office/powerpoint/2010/main" val="2466684825"/>
              </p:ext>
            </p:extLst>
          </p:nvPr>
        </p:nvGraphicFramePr>
        <p:xfrm>
          <a:off x="3186113" y="3509959"/>
          <a:ext cx="1573212" cy="450850"/>
        </p:xfrm>
        <a:graphic>
          <a:graphicData uri="http://schemas.openxmlformats.org/presentationml/2006/ole">
            <mc:AlternateContent xmlns:mc="http://schemas.openxmlformats.org/markup-compatibility/2006">
              <mc:Choice xmlns:v="urn:schemas-microsoft-com:vml" Requires="v">
                <p:oleObj spid="_x0000_s12320" name="Equation" r:id="rId4" imgW="888840" imgH="253800" progId="Equation.DSMT4">
                  <p:embed/>
                </p:oleObj>
              </mc:Choice>
              <mc:Fallback>
                <p:oleObj name="Equation" r:id="rId4" imgW="888840" imgH="253800" progId="Equation.DSMT4">
                  <p:embed/>
                  <p:pic>
                    <p:nvPicPr>
                      <p:cNvPr id="16" name="Object 15">
                        <a:extLst>
                          <a:ext uri="{FF2B5EF4-FFF2-40B4-BE49-F238E27FC236}">
                            <a16:creationId xmlns:a16="http://schemas.microsoft.com/office/drawing/2014/main" id="{D42904E6-92C0-46DB-AEC7-A9ABCBF83677}"/>
                          </a:ext>
                        </a:extLst>
                      </p:cNvPr>
                      <p:cNvPicPr/>
                      <p:nvPr/>
                    </p:nvPicPr>
                    <p:blipFill>
                      <a:blip r:embed="rId5"/>
                      <a:stretch>
                        <a:fillRect/>
                      </a:stretch>
                    </p:blipFill>
                    <p:spPr>
                      <a:xfrm>
                        <a:off x="3186113" y="3509959"/>
                        <a:ext cx="1573212" cy="45085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5A322E7B-ADC6-475E-AACC-17C75BD7800A}"/>
              </a:ext>
            </a:extLst>
          </p:cNvPr>
          <p:cNvGraphicFramePr>
            <a:graphicFrameLocks noChangeAspect="1"/>
          </p:cNvGraphicFramePr>
          <p:nvPr>
            <p:extLst>
              <p:ext uri="{D42A27DB-BD31-4B8C-83A1-F6EECF244321}">
                <p14:modId xmlns:p14="http://schemas.microsoft.com/office/powerpoint/2010/main" val="1073453051"/>
              </p:ext>
            </p:extLst>
          </p:nvPr>
        </p:nvGraphicFramePr>
        <p:xfrm>
          <a:off x="3186113" y="4018753"/>
          <a:ext cx="2854325" cy="450850"/>
        </p:xfrm>
        <a:graphic>
          <a:graphicData uri="http://schemas.openxmlformats.org/presentationml/2006/ole">
            <mc:AlternateContent xmlns:mc="http://schemas.openxmlformats.org/markup-compatibility/2006">
              <mc:Choice xmlns:v="urn:schemas-microsoft-com:vml" Requires="v">
                <p:oleObj spid="_x0000_s12321" name="Equation" r:id="rId6" imgW="1612800" imgH="253800" progId="Equation.DSMT4">
                  <p:embed/>
                </p:oleObj>
              </mc:Choice>
              <mc:Fallback>
                <p:oleObj name="Equation" r:id="rId6" imgW="1612800" imgH="253800" progId="Equation.DSMT4">
                  <p:embed/>
                  <p:pic>
                    <p:nvPicPr>
                      <p:cNvPr id="17" name="Object 16">
                        <a:extLst>
                          <a:ext uri="{FF2B5EF4-FFF2-40B4-BE49-F238E27FC236}">
                            <a16:creationId xmlns:a16="http://schemas.microsoft.com/office/drawing/2014/main" id="{5A322E7B-ADC6-475E-AACC-17C75BD7800A}"/>
                          </a:ext>
                        </a:extLst>
                      </p:cNvPr>
                      <p:cNvPicPr/>
                      <p:nvPr/>
                    </p:nvPicPr>
                    <p:blipFill>
                      <a:blip r:embed="rId7"/>
                      <a:stretch>
                        <a:fillRect/>
                      </a:stretch>
                    </p:blipFill>
                    <p:spPr>
                      <a:xfrm>
                        <a:off x="3186113" y="4018753"/>
                        <a:ext cx="2854325" cy="4508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902945C0-19A2-4D59-8A7E-8BA1B3B06069}"/>
              </a:ext>
            </a:extLst>
          </p:cNvPr>
          <p:cNvGraphicFramePr>
            <a:graphicFrameLocks noChangeAspect="1"/>
          </p:cNvGraphicFramePr>
          <p:nvPr>
            <p:extLst>
              <p:ext uri="{D42A27DB-BD31-4B8C-83A1-F6EECF244321}">
                <p14:modId xmlns:p14="http://schemas.microsoft.com/office/powerpoint/2010/main" val="40488104"/>
              </p:ext>
            </p:extLst>
          </p:nvPr>
        </p:nvGraphicFramePr>
        <p:xfrm>
          <a:off x="3179763" y="4569481"/>
          <a:ext cx="2854325" cy="450850"/>
        </p:xfrm>
        <a:graphic>
          <a:graphicData uri="http://schemas.openxmlformats.org/presentationml/2006/ole">
            <mc:AlternateContent xmlns:mc="http://schemas.openxmlformats.org/markup-compatibility/2006">
              <mc:Choice xmlns:v="urn:schemas-microsoft-com:vml" Requires="v">
                <p:oleObj spid="_x0000_s12322" name="Equation" r:id="rId8" imgW="1612800" imgH="253800" progId="Equation.DSMT4">
                  <p:embed/>
                </p:oleObj>
              </mc:Choice>
              <mc:Fallback>
                <p:oleObj name="Equation" r:id="rId8" imgW="1612800" imgH="253800" progId="Equation.DSMT4">
                  <p:embed/>
                  <p:pic>
                    <p:nvPicPr>
                      <p:cNvPr id="17" name="Object 16">
                        <a:extLst>
                          <a:ext uri="{FF2B5EF4-FFF2-40B4-BE49-F238E27FC236}">
                            <a16:creationId xmlns:a16="http://schemas.microsoft.com/office/drawing/2014/main" id="{5A322E7B-ADC6-475E-AACC-17C75BD7800A}"/>
                          </a:ext>
                        </a:extLst>
                      </p:cNvPr>
                      <p:cNvPicPr/>
                      <p:nvPr/>
                    </p:nvPicPr>
                    <p:blipFill>
                      <a:blip r:embed="rId9"/>
                      <a:stretch>
                        <a:fillRect/>
                      </a:stretch>
                    </p:blipFill>
                    <p:spPr>
                      <a:xfrm>
                        <a:off x="3179763" y="4569481"/>
                        <a:ext cx="2854325" cy="45085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20CD5CC5-BD24-4770-9DEC-19F3097681A8}"/>
              </a:ext>
            </a:extLst>
          </p:cNvPr>
          <p:cNvGraphicFramePr>
            <a:graphicFrameLocks noChangeAspect="1"/>
          </p:cNvGraphicFramePr>
          <p:nvPr>
            <p:extLst>
              <p:ext uri="{D42A27DB-BD31-4B8C-83A1-F6EECF244321}">
                <p14:modId xmlns:p14="http://schemas.microsoft.com/office/powerpoint/2010/main" val="4218643755"/>
              </p:ext>
            </p:extLst>
          </p:nvPr>
        </p:nvGraphicFramePr>
        <p:xfrm>
          <a:off x="3186113" y="5120209"/>
          <a:ext cx="2562225" cy="450850"/>
        </p:xfrm>
        <a:graphic>
          <a:graphicData uri="http://schemas.openxmlformats.org/presentationml/2006/ole">
            <mc:AlternateContent xmlns:mc="http://schemas.openxmlformats.org/markup-compatibility/2006">
              <mc:Choice xmlns:v="urn:schemas-microsoft-com:vml" Requires="v">
                <p:oleObj spid="_x0000_s12323" name="Equation" r:id="rId10" imgW="1447560" imgH="253800" progId="Equation.DSMT4">
                  <p:embed/>
                </p:oleObj>
              </mc:Choice>
              <mc:Fallback>
                <p:oleObj name="Equation" r:id="rId10" imgW="1447560" imgH="253800" progId="Equation.DSMT4">
                  <p:embed/>
                  <p:pic>
                    <p:nvPicPr>
                      <p:cNvPr id="10" name="Object 9">
                        <a:extLst>
                          <a:ext uri="{FF2B5EF4-FFF2-40B4-BE49-F238E27FC236}">
                            <a16:creationId xmlns:a16="http://schemas.microsoft.com/office/drawing/2014/main" id="{902945C0-19A2-4D59-8A7E-8BA1B3B06069}"/>
                          </a:ext>
                        </a:extLst>
                      </p:cNvPr>
                      <p:cNvPicPr/>
                      <p:nvPr/>
                    </p:nvPicPr>
                    <p:blipFill>
                      <a:blip r:embed="rId11"/>
                      <a:stretch>
                        <a:fillRect/>
                      </a:stretch>
                    </p:blipFill>
                    <p:spPr>
                      <a:xfrm>
                        <a:off x="3186113" y="5120209"/>
                        <a:ext cx="2562225" cy="45085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4D9B7826-C4E1-4A73-9925-673F2B351DB2}"/>
              </a:ext>
            </a:extLst>
          </p:cNvPr>
          <p:cNvGraphicFramePr>
            <a:graphicFrameLocks noChangeAspect="1"/>
          </p:cNvGraphicFramePr>
          <p:nvPr>
            <p:extLst>
              <p:ext uri="{D42A27DB-BD31-4B8C-83A1-F6EECF244321}">
                <p14:modId xmlns:p14="http://schemas.microsoft.com/office/powerpoint/2010/main" val="144898865"/>
              </p:ext>
            </p:extLst>
          </p:nvPr>
        </p:nvGraphicFramePr>
        <p:xfrm>
          <a:off x="2991906" y="5506639"/>
          <a:ext cx="3416300" cy="698500"/>
        </p:xfrm>
        <a:graphic>
          <a:graphicData uri="http://schemas.openxmlformats.org/presentationml/2006/ole">
            <mc:AlternateContent xmlns:mc="http://schemas.openxmlformats.org/markup-compatibility/2006">
              <mc:Choice xmlns:v="urn:schemas-microsoft-com:vml" Requires="v">
                <p:oleObj spid="_x0000_s12324" name="Equation" r:id="rId12" imgW="1930320" imgH="393480" progId="Equation.DSMT4">
                  <p:embed/>
                </p:oleObj>
              </mc:Choice>
              <mc:Fallback>
                <p:oleObj name="Equation" r:id="rId12" imgW="1930320" imgH="393480" progId="Equation.DSMT4">
                  <p:embed/>
                  <p:pic>
                    <p:nvPicPr>
                      <p:cNvPr id="18" name="Object 17">
                        <a:extLst>
                          <a:ext uri="{FF2B5EF4-FFF2-40B4-BE49-F238E27FC236}">
                            <a16:creationId xmlns:a16="http://schemas.microsoft.com/office/drawing/2014/main" id="{F4AA9416-E4E5-4CDB-9699-397DD2691ED8}"/>
                          </a:ext>
                        </a:extLst>
                      </p:cNvPr>
                      <p:cNvPicPr/>
                      <p:nvPr/>
                    </p:nvPicPr>
                    <p:blipFill>
                      <a:blip r:embed="rId13"/>
                      <a:stretch>
                        <a:fillRect/>
                      </a:stretch>
                    </p:blipFill>
                    <p:spPr>
                      <a:xfrm>
                        <a:off x="2991906" y="5506639"/>
                        <a:ext cx="3416300" cy="6985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24B1DFF2-2122-4EB4-A291-7B5C1DFCCDF0}"/>
              </a:ext>
            </a:extLst>
          </p:cNvPr>
          <p:cNvGraphicFramePr>
            <a:graphicFrameLocks noChangeAspect="1"/>
          </p:cNvGraphicFramePr>
          <p:nvPr>
            <p:extLst>
              <p:ext uri="{D42A27DB-BD31-4B8C-83A1-F6EECF244321}">
                <p14:modId xmlns:p14="http://schemas.microsoft.com/office/powerpoint/2010/main" val="3989446077"/>
              </p:ext>
            </p:extLst>
          </p:nvPr>
        </p:nvGraphicFramePr>
        <p:xfrm>
          <a:off x="3242204" y="2129632"/>
          <a:ext cx="1978025" cy="946150"/>
        </p:xfrm>
        <a:graphic>
          <a:graphicData uri="http://schemas.openxmlformats.org/presentationml/2006/ole">
            <mc:AlternateContent xmlns:mc="http://schemas.openxmlformats.org/markup-compatibility/2006">
              <mc:Choice xmlns:v="urn:schemas-microsoft-com:vml" Requires="v">
                <p:oleObj spid="_x0000_s12325" name="Equation" r:id="rId14" imgW="1117440" imgH="533160" progId="Equation.DSMT4">
                  <p:embed/>
                </p:oleObj>
              </mc:Choice>
              <mc:Fallback>
                <p:oleObj name="Equation" r:id="rId14" imgW="1117440" imgH="533160" progId="Equation.DSMT4">
                  <p:embed/>
                  <p:pic>
                    <p:nvPicPr>
                      <p:cNvPr id="19" name="Object 18">
                        <a:extLst>
                          <a:ext uri="{FF2B5EF4-FFF2-40B4-BE49-F238E27FC236}">
                            <a16:creationId xmlns:a16="http://schemas.microsoft.com/office/drawing/2014/main" id="{20A5B6F0-BDD1-4F50-A5CA-23F41AB7D5F3}"/>
                          </a:ext>
                        </a:extLst>
                      </p:cNvPr>
                      <p:cNvPicPr/>
                      <p:nvPr/>
                    </p:nvPicPr>
                    <p:blipFill>
                      <a:blip r:embed="rId15"/>
                      <a:stretch>
                        <a:fillRect/>
                      </a:stretch>
                    </p:blipFill>
                    <p:spPr>
                      <a:xfrm>
                        <a:off x="3242204" y="2129632"/>
                        <a:ext cx="1978025" cy="94615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208957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E7FB-FA7B-48A4-BA0E-CE4E0D2D90AE}"/>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DD70056E-0461-41BE-923B-871F59D35E63}"/>
              </a:ext>
            </a:extLst>
          </p:cNvPr>
          <p:cNvSpPr>
            <a:spLocks noGrp="1"/>
          </p:cNvSpPr>
          <p:nvPr>
            <p:ph idx="1"/>
          </p:nvPr>
        </p:nvSpPr>
        <p:spPr>
          <a:xfrm>
            <a:off x="457200" y="1600200"/>
            <a:ext cx="8534400" cy="4525963"/>
          </a:xfrm>
        </p:spPr>
        <p:txBody>
          <a:bodyPr/>
          <a:lstStyle/>
          <a:p>
            <a:r>
              <a:rPr lang="en-US" dirty="0"/>
              <a:t>Recall our implementation of Euler’s method:</a:t>
            </a:r>
          </a:p>
          <a:p>
            <a:pPr marL="400050" lvl="1" indent="0">
              <a:buNone/>
            </a:pPr>
            <a:endParaRPr lang="en-US" sz="1200" dirty="0" smtClean="0">
              <a:latin typeface="Consolas" panose="020B0609020204030204" pitchFamily="49" charset="0"/>
            </a:endParaRPr>
          </a:p>
          <a:p>
            <a:pPr marL="400050" lvl="1" indent="0">
              <a:buNone/>
            </a:pPr>
            <a:r>
              <a:rPr lang="en-US" sz="1200" dirty="0" smtClean="0">
                <a:latin typeface="Consolas" panose="020B0609020204030204" pitchFamily="49" charset="0"/>
              </a:rPr>
              <a:t>std</a:t>
            </a:r>
            <a:r>
              <a:rPr lang="en-US" sz="1200" dirty="0">
                <a:latin typeface="Consolas" panose="020B0609020204030204" pitchFamily="49" charset="0"/>
              </a:rPr>
              <a:t>::tuple&lt;double *, double *, double *&gt;</a:t>
            </a:r>
          </a:p>
          <a:p>
            <a:pPr marL="400050" lvl="1" indent="0">
              <a:buNone/>
            </a:pPr>
            <a:r>
              <a:rPr lang="en-US" sz="1200" dirty="0" err="1" smtClean="0">
                <a:latin typeface="Consolas" panose="020B0609020204030204" pitchFamily="49" charset="0"/>
              </a:rPr>
              <a:t>euler</a:t>
            </a:r>
            <a:r>
              <a:rPr lang="en-US" sz="1200" dirty="0" smtClean="0">
                <a:latin typeface="Consolas" panose="020B0609020204030204" pitchFamily="49" charset="0"/>
              </a:rPr>
              <a:t>( double f( </a:t>
            </a:r>
            <a:r>
              <a:rPr lang="en-US" sz="1200" dirty="0">
                <a:latin typeface="Consolas" panose="020B0609020204030204" pitchFamily="49" charset="0"/>
              </a:rPr>
              <a:t>double t, double y </a:t>
            </a:r>
            <a:r>
              <a:rPr lang="en-US" sz="1200" dirty="0" smtClean="0">
                <a:latin typeface="Consolas" panose="020B0609020204030204" pitchFamily="49" charset="0"/>
              </a:rPr>
              <a:t>),</a:t>
            </a:r>
            <a:endParaRPr lang="en-US" sz="1200" dirty="0">
              <a:latin typeface="Consolas" panose="020B0609020204030204" pitchFamily="49" charset="0"/>
            </a:endParaRPr>
          </a:p>
          <a:p>
            <a:pPr marL="400050" lvl="1" indent="0">
              <a:buNone/>
            </a:pPr>
            <a:r>
              <a:rPr lang="en-US" sz="1200" dirty="0">
                <a:latin typeface="Consolas" panose="020B0609020204030204" pitchFamily="49" charset="0"/>
              </a:rPr>
              <a:t>       std::pair&lt;double, double&gt; </a:t>
            </a:r>
            <a:r>
              <a:rPr lang="en-US" sz="1200" dirty="0" err="1">
                <a:latin typeface="Consolas" panose="020B0609020204030204" pitchFamily="49" charset="0"/>
              </a:rPr>
              <a:t>t_rng</a:t>
            </a:r>
            <a:r>
              <a:rPr lang="en-US" sz="1200" dirty="0">
                <a:latin typeface="Consolas" panose="020B0609020204030204" pitchFamily="49" charset="0"/>
              </a:rPr>
              <a:t>, double y0, unsigned int n ) {</a:t>
            </a:r>
          </a:p>
          <a:p>
            <a:pPr marL="400050" lvl="1" indent="0">
              <a:buNone/>
            </a:pPr>
            <a:r>
              <a:rPr lang="en-US" sz="1200" dirty="0">
                <a:latin typeface="Consolas" panose="020B0609020204030204" pitchFamily="49" charset="0"/>
              </a:rPr>
              <a:t>    double h{ (</a:t>
            </a:r>
            <a:r>
              <a:rPr lang="en-US" sz="1200" dirty="0" err="1">
                <a:latin typeface="Consolas" panose="020B0609020204030204" pitchFamily="49" charset="0"/>
              </a:rPr>
              <a:t>t_rng.second</a:t>
            </a:r>
            <a:r>
              <a:rPr lang="en-US" sz="1200" dirty="0">
                <a:latin typeface="Consolas" panose="020B0609020204030204" pitchFamily="49" charset="0"/>
              </a:rPr>
              <a:t> - </a:t>
            </a:r>
            <a:r>
              <a:rPr lang="en-US" sz="1200" dirty="0" err="1">
                <a:latin typeface="Consolas" panose="020B0609020204030204" pitchFamily="49" charset="0"/>
              </a:rPr>
              <a:t>t_rng.first</a:t>
            </a:r>
            <a:r>
              <a:rPr lang="en-US" sz="1200" dirty="0">
                <a:latin typeface="Consolas" panose="020B0609020204030204" pitchFamily="49" charset="0"/>
              </a:rPr>
              <a:t>)/n };</a:t>
            </a:r>
          </a:p>
          <a:p>
            <a:pPr marL="400050" lvl="1" indent="0">
              <a:buNone/>
            </a:pPr>
            <a:endParaRPr lang="en-US" sz="1200" dirty="0">
              <a:latin typeface="Consolas" panose="020B0609020204030204" pitchFamily="49" charset="0"/>
            </a:endParaRPr>
          </a:p>
          <a:p>
            <a:pPr marL="400050" lvl="1" indent="0">
              <a:buNone/>
            </a:pPr>
            <a:r>
              <a:rPr lang="en-US" sz="1200" dirty="0">
                <a:latin typeface="Consolas" panose="020B0609020204030204" pitchFamily="49" charset="0"/>
              </a:rPr>
              <a:t>    double  *</a:t>
            </a:r>
            <a:r>
              <a:rPr lang="en-US" sz="1200" dirty="0" err="1">
                <a:latin typeface="Consolas" panose="020B0609020204030204" pitchFamily="49" charset="0"/>
              </a:rPr>
              <a:t>ts</a:t>
            </a:r>
            <a:r>
              <a:rPr lang="en-US" sz="1200" dirty="0">
                <a:latin typeface="Consolas" panose="020B0609020204030204" pitchFamily="49" charset="0"/>
              </a:rPr>
              <a:t>{ new double[n + 1] };</a:t>
            </a:r>
          </a:p>
          <a:p>
            <a:pPr marL="400050" lvl="1" indent="0">
              <a:buNone/>
            </a:pPr>
            <a:r>
              <a:rPr lang="en-US" sz="1200" dirty="0">
                <a:latin typeface="Consolas" panose="020B0609020204030204" pitchFamily="49" charset="0"/>
              </a:rPr>
              <a:t>    double  *</a:t>
            </a:r>
            <a:r>
              <a:rPr lang="en-US" sz="1200" dirty="0" err="1">
                <a:latin typeface="Consolas" panose="020B0609020204030204" pitchFamily="49" charset="0"/>
              </a:rPr>
              <a:t>ys</a:t>
            </a:r>
            <a:r>
              <a:rPr lang="en-US" sz="1200" dirty="0">
                <a:latin typeface="Consolas" panose="020B0609020204030204" pitchFamily="49" charset="0"/>
              </a:rPr>
              <a:t>{ new double[n + 1] };</a:t>
            </a:r>
          </a:p>
          <a:p>
            <a:pPr marL="400050" lvl="1" indent="0">
              <a:buNone/>
            </a:pPr>
            <a:r>
              <a:rPr lang="en-US" sz="1200" dirty="0">
                <a:latin typeface="Consolas" panose="020B0609020204030204" pitchFamily="49" charset="0"/>
              </a:rPr>
              <a:t>    double *</a:t>
            </a:r>
            <a:r>
              <a:rPr lang="en-US" sz="1200" dirty="0" err="1">
                <a:latin typeface="Consolas" panose="020B0609020204030204" pitchFamily="49" charset="0"/>
              </a:rPr>
              <a:t>dys</a:t>
            </a:r>
            <a:r>
              <a:rPr lang="en-US" sz="1200" dirty="0">
                <a:latin typeface="Consolas" panose="020B0609020204030204" pitchFamily="49" charset="0"/>
              </a:rPr>
              <a:t>{ new double[n + 1] };</a:t>
            </a:r>
          </a:p>
          <a:p>
            <a:pPr marL="400050" lvl="1" indent="0">
              <a:buNone/>
            </a:pPr>
            <a:endParaRPr lang="en-US" sz="1200" dirty="0">
              <a:latin typeface="Consolas" panose="020B0609020204030204" pitchFamily="49" charset="0"/>
            </a:endParaRPr>
          </a:p>
          <a:p>
            <a:pPr marL="400050" lvl="1" indent="0">
              <a:buNone/>
            </a:pPr>
            <a:r>
              <a:rPr lang="en-US" sz="1200" dirty="0">
                <a:latin typeface="Consolas" panose="020B0609020204030204" pitchFamily="49" charset="0"/>
              </a:rPr>
              <a:t>     </a:t>
            </a:r>
            <a:r>
              <a:rPr lang="en-US" sz="1200" dirty="0" err="1">
                <a:latin typeface="Consolas" panose="020B0609020204030204" pitchFamily="49" charset="0"/>
              </a:rPr>
              <a:t>ts</a:t>
            </a:r>
            <a:r>
              <a:rPr lang="en-US" sz="1200" dirty="0">
                <a:latin typeface="Consolas" panose="020B0609020204030204" pitchFamily="49" charset="0"/>
              </a:rPr>
              <a:t>[0] = </a:t>
            </a:r>
            <a:r>
              <a:rPr lang="en-US" sz="1200" dirty="0" err="1">
                <a:latin typeface="Consolas" panose="020B0609020204030204" pitchFamily="49" charset="0"/>
              </a:rPr>
              <a:t>t_rng.first</a:t>
            </a:r>
            <a:r>
              <a:rPr lang="en-US" sz="1200" dirty="0">
                <a:latin typeface="Consolas" panose="020B0609020204030204" pitchFamily="49" charset="0"/>
              </a:rPr>
              <a:t>;</a:t>
            </a:r>
          </a:p>
          <a:p>
            <a:pPr marL="400050" lvl="1" indent="0">
              <a:buNone/>
            </a:pPr>
            <a:r>
              <a:rPr lang="en-US" sz="1200" dirty="0">
                <a:latin typeface="Consolas" panose="020B0609020204030204" pitchFamily="49" charset="0"/>
              </a:rPr>
              <a:t>     </a:t>
            </a:r>
            <a:r>
              <a:rPr lang="en-US" sz="1200" dirty="0" err="1">
                <a:latin typeface="Consolas" panose="020B0609020204030204" pitchFamily="49" charset="0"/>
              </a:rPr>
              <a:t>ys</a:t>
            </a:r>
            <a:r>
              <a:rPr lang="en-US" sz="1200" dirty="0">
                <a:latin typeface="Consolas" panose="020B0609020204030204" pitchFamily="49" charset="0"/>
              </a:rPr>
              <a:t>[0] = y0;</a:t>
            </a:r>
          </a:p>
          <a:p>
            <a:pPr marL="400050" lvl="1" indent="0">
              <a:buNone/>
            </a:pPr>
            <a:r>
              <a:rPr lang="en-US" sz="1200" dirty="0">
                <a:latin typeface="Consolas" panose="020B0609020204030204" pitchFamily="49" charset="0"/>
              </a:rPr>
              <a:t>    </a:t>
            </a:r>
            <a:r>
              <a:rPr lang="en-US" sz="1200" dirty="0" err="1">
                <a:latin typeface="Consolas" panose="020B0609020204030204" pitchFamily="49" charset="0"/>
              </a:rPr>
              <a:t>dys</a:t>
            </a:r>
            <a:r>
              <a:rPr lang="en-US" sz="1200" dirty="0">
                <a:latin typeface="Consolas" panose="020B0609020204030204" pitchFamily="49" charset="0"/>
              </a:rPr>
              <a:t>[0] = f( </a:t>
            </a:r>
            <a:r>
              <a:rPr lang="en-US" sz="1200" dirty="0" err="1">
                <a:latin typeface="Consolas" panose="020B0609020204030204" pitchFamily="49" charset="0"/>
              </a:rPr>
              <a:t>ts</a:t>
            </a:r>
            <a:r>
              <a:rPr lang="en-US" sz="1200" dirty="0">
                <a:latin typeface="Consolas" panose="020B0609020204030204" pitchFamily="49" charset="0"/>
              </a:rPr>
              <a:t>[0], </a:t>
            </a:r>
            <a:r>
              <a:rPr lang="en-US" sz="1200" dirty="0" err="1">
                <a:latin typeface="Consolas" panose="020B0609020204030204" pitchFamily="49" charset="0"/>
              </a:rPr>
              <a:t>ys</a:t>
            </a:r>
            <a:r>
              <a:rPr lang="en-US" sz="1200" dirty="0">
                <a:latin typeface="Consolas" panose="020B0609020204030204" pitchFamily="49" charset="0"/>
              </a:rPr>
              <a:t>[0] );</a:t>
            </a:r>
          </a:p>
          <a:p>
            <a:pPr marL="400050" lvl="1" indent="0">
              <a:buNone/>
            </a:pPr>
            <a:endParaRPr lang="en-US" sz="1200" dirty="0">
              <a:latin typeface="Consolas" panose="020B0609020204030204" pitchFamily="49" charset="0"/>
            </a:endParaRPr>
          </a:p>
          <a:p>
            <a:pPr marL="400050" lvl="1" indent="0">
              <a:buNone/>
            </a:pPr>
            <a:r>
              <a:rPr lang="en-US" sz="1200" dirty="0">
                <a:latin typeface="Consolas" panose="020B0609020204030204" pitchFamily="49" charset="0"/>
              </a:rPr>
              <a:t>    for ( unsigned int k{0}; k &lt; n; ++k ) {</a:t>
            </a:r>
          </a:p>
          <a:p>
            <a:pPr marL="400050" lvl="1" indent="0">
              <a:buNone/>
            </a:pPr>
            <a:r>
              <a:rPr lang="en-US" sz="1200" dirty="0">
                <a:latin typeface="Consolas" panose="020B0609020204030204" pitchFamily="49" charset="0"/>
              </a:rPr>
              <a:t>         </a:t>
            </a:r>
            <a:r>
              <a:rPr lang="en-US" sz="1200" dirty="0" err="1">
                <a:latin typeface="Consolas" panose="020B0609020204030204" pitchFamily="49" charset="0"/>
              </a:rPr>
              <a:t>ts</a:t>
            </a:r>
            <a:r>
              <a:rPr lang="en-US" sz="1200" dirty="0">
                <a:latin typeface="Consolas" panose="020B0609020204030204" pitchFamily="49" charset="0"/>
              </a:rPr>
              <a:t>[k + 1] = </a:t>
            </a:r>
            <a:r>
              <a:rPr lang="en-US" sz="1200" dirty="0" err="1">
                <a:latin typeface="Consolas" panose="020B0609020204030204" pitchFamily="49" charset="0"/>
              </a:rPr>
              <a:t>ts</a:t>
            </a:r>
            <a:r>
              <a:rPr lang="en-US" sz="1200" dirty="0">
                <a:latin typeface="Consolas" panose="020B0609020204030204" pitchFamily="49" charset="0"/>
              </a:rPr>
              <a:t>[0] + h*(k + 1);</a:t>
            </a:r>
          </a:p>
          <a:p>
            <a:pPr marL="400050" lvl="1" indent="0">
              <a:buNone/>
            </a:pPr>
            <a:r>
              <a:rPr lang="en-US" sz="1200" dirty="0">
                <a:latin typeface="Consolas" panose="020B0609020204030204" pitchFamily="49" charset="0"/>
              </a:rPr>
              <a:t>         </a:t>
            </a:r>
            <a:r>
              <a:rPr lang="en-US" sz="1200" dirty="0" err="1">
                <a:latin typeface="Consolas" panose="020B0609020204030204" pitchFamily="49" charset="0"/>
              </a:rPr>
              <a:t>ys</a:t>
            </a:r>
            <a:r>
              <a:rPr lang="en-US" sz="1200" dirty="0">
                <a:latin typeface="Consolas" panose="020B0609020204030204" pitchFamily="49" charset="0"/>
              </a:rPr>
              <a:t>[k + 1] = </a:t>
            </a:r>
            <a:r>
              <a:rPr lang="en-US" sz="1200" dirty="0" err="1">
                <a:latin typeface="Consolas" panose="020B0609020204030204" pitchFamily="49" charset="0"/>
              </a:rPr>
              <a:t>ys</a:t>
            </a:r>
            <a:r>
              <a:rPr lang="en-US" sz="1200" dirty="0">
                <a:latin typeface="Consolas" panose="020B0609020204030204" pitchFamily="49" charset="0"/>
              </a:rPr>
              <a:t>[k] + h*</a:t>
            </a:r>
            <a:r>
              <a:rPr lang="en-US" sz="1200" dirty="0" err="1">
                <a:latin typeface="Consolas" panose="020B0609020204030204" pitchFamily="49" charset="0"/>
              </a:rPr>
              <a:t>dys</a:t>
            </a:r>
            <a:r>
              <a:rPr lang="en-US" sz="1200" dirty="0">
                <a:latin typeface="Consolas" panose="020B0609020204030204" pitchFamily="49" charset="0"/>
              </a:rPr>
              <a:t>[k];</a:t>
            </a:r>
          </a:p>
          <a:p>
            <a:pPr marL="400050" lvl="1" indent="0">
              <a:buNone/>
            </a:pPr>
            <a:r>
              <a:rPr lang="en-US" sz="1200" dirty="0">
                <a:latin typeface="Consolas" panose="020B0609020204030204" pitchFamily="49" charset="0"/>
              </a:rPr>
              <a:t>        </a:t>
            </a:r>
            <a:r>
              <a:rPr lang="en-US" sz="1200" dirty="0" err="1">
                <a:latin typeface="Consolas" panose="020B0609020204030204" pitchFamily="49" charset="0"/>
              </a:rPr>
              <a:t>dys</a:t>
            </a:r>
            <a:r>
              <a:rPr lang="en-US" sz="1200" dirty="0">
                <a:latin typeface="Consolas" panose="020B0609020204030204" pitchFamily="49" charset="0"/>
              </a:rPr>
              <a:t>[k + 1] = f( </a:t>
            </a:r>
            <a:r>
              <a:rPr lang="en-US" sz="1200" dirty="0" err="1">
                <a:latin typeface="Consolas" panose="020B0609020204030204" pitchFamily="49" charset="0"/>
              </a:rPr>
              <a:t>ts</a:t>
            </a:r>
            <a:r>
              <a:rPr lang="en-US" sz="1200" dirty="0">
                <a:latin typeface="Consolas" panose="020B0609020204030204" pitchFamily="49" charset="0"/>
              </a:rPr>
              <a:t>[k + 1], </a:t>
            </a:r>
            <a:r>
              <a:rPr lang="en-US" sz="1200" dirty="0" err="1">
                <a:latin typeface="Consolas" panose="020B0609020204030204" pitchFamily="49" charset="0"/>
              </a:rPr>
              <a:t>ys</a:t>
            </a:r>
            <a:r>
              <a:rPr lang="en-US" sz="1200" dirty="0">
                <a:latin typeface="Consolas" panose="020B0609020204030204" pitchFamily="49" charset="0"/>
              </a:rPr>
              <a:t>[k + 1] );</a:t>
            </a:r>
          </a:p>
          <a:p>
            <a:pPr marL="400050" lvl="1" indent="0">
              <a:buNone/>
            </a:pPr>
            <a:r>
              <a:rPr lang="en-US" sz="1200" dirty="0">
                <a:latin typeface="Consolas" panose="020B0609020204030204" pitchFamily="49" charset="0"/>
              </a:rPr>
              <a:t>    }</a:t>
            </a:r>
          </a:p>
          <a:p>
            <a:pPr marL="400050" lvl="1" indent="0">
              <a:buNone/>
            </a:pPr>
            <a:endParaRPr lang="en-US" sz="1200" dirty="0">
              <a:latin typeface="Consolas" panose="020B0609020204030204" pitchFamily="49" charset="0"/>
            </a:endParaRPr>
          </a:p>
          <a:p>
            <a:pPr marL="400050" lvl="1" indent="0">
              <a:buNone/>
            </a:pPr>
            <a:r>
              <a:rPr lang="en-US" sz="1200" dirty="0">
                <a:latin typeface="Consolas" panose="020B0609020204030204" pitchFamily="49" charset="0"/>
              </a:rPr>
              <a:t>    return std::</a:t>
            </a:r>
            <a:r>
              <a:rPr lang="en-US" sz="1200" dirty="0" err="1">
                <a:latin typeface="Consolas" panose="020B0609020204030204" pitchFamily="49" charset="0"/>
              </a:rPr>
              <a:t>make_tuple</a:t>
            </a:r>
            <a:r>
              <a:rPr lang="en-US" sz="1200" dirty="0">
                <a:latin typeface="Consolas" panose="020B0609020204030204" pitchFamily="49" charset="0"/>
              </a:rPr>
              <a:t>( </a:t>
            </a:r>
            <a:r>
              <a:rPr lang="en-US" sz="1200" dirty="0" err="1">
                <a:latin typeface="Consolas" panose="020B0609020204030204" pitchFamily="49" charset="0"/>
              </a:rPr>
              <a:t>ts</a:t>
            </a:r>
            <a:r>
              <a:rPr lang="en-US" sz="1200" dirty="0">
                <a:latin typeface="Consolas" panose="020B0609020204030204" pitchFamily="49" charset="0"/>
              </a:rPr>
              <a:t>, </a:t>
            </a:r>
            <a:r>
              <a:rPr lang="en-US" sz="1200" dirty="0" err="1">
                <a:latin typeface="Consolas" panose="020B0609020204030204" pitchFamily="49" charset="0"/>
              </a:rPr>
              <a:t>ys</a:t>
            </a:r>
            <a:r>
              <a:rPr lang="en-US" sz="1200" dirty="0">
                <a:latin typeface="Consolas" panose="020B0609020204030204" pitchFamily="49" charset="0"/>
              </a:rPr>
              <a:t>, </a:t>
            </a:r>
            <a:r>
              <a:rPr lang="en-US" sz="1200" dirty="0" err="1">
                <a:latin typeface="Consolas" panose="020B0609020204030204" pitchFamily="49" charset="0"/>
              </a:rPr>
              <a:t>dys</a:t>
            </a:r>
            <a:r>
              <a:rPr lang="en-US" sz="1200" dirty="0">
                <a:latin typeface="Consolas" panose="020B0609020204030204" pitchFamily="49" charset="0"/>
              </a:rPr>
              <a:t> );</a:t>
            </a:r>
          </a:p>
          <a:p>
            <a:pPr marL="400050" lvl="1" indent="0">
              <a:buNone/>
            </a:pPr>
            <a:r>
              <a:rPr lang="en-US" sz="1200" dirty="0">
                <a:latin typeface="Consolas" panose="020B0609020204030204" pitchFamily="49" charset="0"/>
              </a:rPr>
              <a:t>}</a:t>
            </a:r>
          </a:p>
        </p:txBody>
      </p:sp>
      <p:sp>
        <p:nvSpPr>
          <p:cNvPr id="4" name="Footer Placeholder 3">
            <a:extLst>
              <a:ext uri="{FF2B5EF4-FFF2-40B4-BE49-F238E27FC236}">
                <a16:creationId xmlns:a16="http://schemas.microsoft.com/office/drawing/2014/main" id="{05534FD3-30D3-42A7-A6E7-63ED193B2E0F}"/>
              </a:ext>
            </a:extLst>
          </p:cNvPr>
          <p:cNvSpPr>
            <a:spLocks noGrp="1"/>
          </p:cNvSpPr>
          <p:nvPr>
            <p:ph type="ftr" sz="quarter" idx="11"/>
          </p:nvPr>
        </p:nvSpPr>
        <p:spPr/>
        <p:txBody>
          <a:bodyPr/>
          <a:lstStyle/>
          <a:p>
            <a:r>
              <a:rPr lang="en-US"/>
              <a:t>Approximating solutions to systems of 1st-order initial-value problems</a:t>
            </a:r>
            <a:endParaRPr lang="en-CA" dirty="0"/>
          </a:p>
        </p:txBody>
      </p:sp>
      <p:sp>
        <p:nvSpPr>
          <p:cNvPr id="5" name="Slide Number Placeholder 4">
            <a:extLst>
              <a:ext uri="{FF2B5EF4-FFF2-40B4-BE49-F238E27FC236}">
                <a16:creationId xmlns:a16="http://schemas.microsoft.com/office/drawing/2014/main" id="{9041FED3-7317-46DD-BF31-DB0E38ED6506}"/>
              </a:ext>
            </a:extLst>
          </p:cNvPr>
          <p:cNvSpPr>
            <a:spLocks noGrp="1"/>
          </p:cNvSpPr>
          <p:nvPr>
            <p:ph type="sldNum" sz="quarter" idx="12"/>
          </p:nvPr>
        </p:nvSpPr>
        <p:spPr/>
        <p:txBody>
          <a:bodyPr/>
          <a:lstStyle/>
          <a:p>
            <a:fld id="{42EF6DC8-DA9C-4533-8A40-BB00A2545AF8}" type="slidenum">
              <a:rPr lang="en-CA" smtClean="0"/>
              <a:pPr/>
              <a:t>18</a:t>
            </a:fld>
            <a:endParaRPr lang="en-CA"/>
          </a:p>
        </p:txBody>
      </p:sp>
    </p:spTree>
    <p:custDataLst>
      <p:tags r:id="rId1"/>
    </p:custDataLst>
    <p:extLst>
      <p:ext uri="{BB962C8B-B14F-4D97-AF65-F5344CB8AC3E}">
        <p14:creationId xmlns:p14="http://schemas.microsoft.com/office/powerpoint/2010/main" val="1281267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E7FB-FA7B-48A4-BA0E-CE4E0D2D90AE}"/>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DD70056E-0461-41BE-923B-871F59D35E63}"/>
              </a:ext>
            </a:extLst>
          </p:cNvPr>
          <p:cNvSpPr>
            <a:spLocks noGrp="1"/>
          </p:cNvSpPr>
          <p:nvPr>
            <p:ph idx="1"/>
          </p:nvPr>
        </p:nvSpPr>
        <p:spPr>
          <a:xfrm>
            <a:off x="457200" y="1600200"/>
            <a:ext cx="8534400" cy="4525963"/>
          </a:xfrm>
        </p:spPr>
        <p:txBody>
          <a:bodyPr/>
          <a:lstStyle/>
          <a:p>
            <a:r>
              <a:rPr lang="en-US" dirty="0"/>
              <a:t>Let’s update it for vector-valued functions:</a:t>
            </a:r>
          </a:p>
          <a:p>
            <a:pPr marL="400050" lvl="1" indent="0">
              <a:buNone/>
            </a:pPr>
            <a:r>
              <a:rPr lang="en-US" sz="1200" dirty="0" smtClean="0">
                <a:latin typeface="Consolas" panose="020B0609020204030204" pitchFamily="49" charset="0"/>
              </a:rPr>
              <a:t>template &lt;unsigned int N&gt;</a:t>
            </a:r>
          </a:p>
          <a:p>
            <a:pPr marL="400050" lvl="1" indent="0">
              <a:buNone/>
            </a:pPr>
            <a:r>
              <a:rPr lang="en-US" sz="1200" dirty="0" smtClean="0">
                <a:latin typeface="Consolas" panose="020B0609020204030204" pitchFamily="49" charset="0"/>
              </a:rPr>
              <a:t>std</a:t>
            </a:r>
            <a:r>
              <a:rPr lang="en-US" sz="1200" dirty="0">
                <a:latin typeface="Consolas" panose="020B0609020204030204" pitchFamily="49" charset="0"/>
              </a:rPr>
              <a:t>::tuple&lt;double *, </a:t>
            </a:r>
            <a:r>
              <a:rPr lang="en-US" sz="1200" dirty="0" err="1" smtClean="0">
                <a:solidFill>
                  <a:srgbClr val="00B0F0"/>
                </a:solidFill>
                <a:latin typeface="Consolas" panose="020B0609020204030204" pitchFamily="49" charset="0"/>
              </a:rPr>
              <a:t>vec</a:t>
            </a:r>
            <a:r>
              <a:rPr lang="en-US" sz="1200" dirty="0" smtClean="0">
                <a:solidFill>
                  <a:srgbClr val="00B0F0"/>
                </a:solidFill>
                <a:latin typeface="Consolas" panose="020B0609020204030204" pitchFamily="49" charset="0"/>
              </a:rPr>
              <a:t>&lt;N&gt;</a:t>
            </a:r>
            <a:r>
              <a:rPr lang="en-US" sz="1200" dirty="0" smtClean="0">
                <a:latin typeface="Consolas" panose="020B0609020204030204" pitchFamily="49" charset="0"/>
              </a:rPr>
              <a:t> </a:t>
            </a:r>
            <a:r>
              <a:rPr lang="en-US" sz="1200" dirty="0">
                <a:latin typeface="Consolas" panose="020B0609020204030204" pitchFamily="49" charset="0"/>
              </a:rPr>
              <a:t>*, </a:t>
            </a:r>
            <a:r>
              <a:rPr lang="en-US" sz="1200" dirty="0" err="1" smtClean="0">
                <a:solidFill>
                  <a:srgbClr val="00B0F0"/>
                </a:solidFill>
                <a:latin typeface="Consolas" panose="020B0609020204030204" pitchFamily="49" charset="0"/>
              </a:rPr>
              <a:t>vec</a:t>
            </a:r>
            <a:r>
              <a:rPr lang="en-US" sz="1200" dirty="0" smtClean="0">
                <a:solidFill>
                  <a:srgbClr val="00B0F0"/>
                </a:solidFill>
                <a:latin typeface="Consolas" panose="020B0609020204030204" pitchFamily="49" charset="0"/>
              </a:rPr>
              <a:t>&lt;N&gt;</a:t>
            </a:r>
            <a:r>
              <a:rPr lang="en-US" sz="1200" dirty="0" smtClean="0">
                <a:latin typeface="Consolas" panose="020B0609020204030204" pitchFamily="49" charset="0"/>
              </a:rPr>
              <a:t> *&gt;</a:t>
            </a:r>
          </a:p>
          <a:p>
            <a:pPr marL="400050" lvl="1" indent="0">
              <a:buNone/>
            </a:pPr>
            <a:r>
              <a:rPr lang="en-US" sz="1200" dirty="0" err="1" smtClean="0">
                <a:latin typeface="Consolas" panose="020B0609020204030204" pitchFamily="49" charset="0"/>
              </a:rPr>
              <a:t>euler</a:t>
            </a:r>
            <a:r>
              <a:rPr lang="en-US" sz="1200" dirty="0">
                <a:latin typeface="Consolas" panose="020B0609020204030204" pitchFamily="49" charset="0"/>
              </a:rPr>
              <a:t>( </a:t>
            </a:r>
            <a:r>
              <a:rPr lang="en-US" sz="1200" dirty="0" err="1" smtClean="0">
                <a:solidFill>
                  <a:srgbClr val="00B0F0"/>
                </a:solidFill>
                <a:latin typeface="Consolas" panose="020B0609020204030204" pitchFamily="49" charset="0"/>
              </a:rPr>
              <a:t>vec</a:t>
            </a:r>
            <a:r>
              <a:rPr lang="en-US" sz="1200" dirty="0" smtClean="0">
                <a:solidFill>
                  <a:srgbClr val="00B0F0"/>
                </a:solidFill>
                <a:latin typeface="Consolas" panose="020B0609020204030204" pitchFamily="49" charset="0"/>
              </a:rPr>
              <a:t>&lt;N&gt;</a:t>
            </a:r>
            <a:r>
              <a:rPr lang="en-US" sz="1200" dirty="0" smtClean="0">
                <a:latin typeface="Consolas" panose="020B0609020204030204" pitchFamily="49" charset="0"/>
              </a:rPr>
              <a:t> </a:t>
            </a:r>
            <a:r>
              <a:rPr lang="en-US" sz="1200" dirty="0">
                <a:solidFill>
                  <a:srgbClr val="FF0000"/>
                </a:solidFill>
                <a:latin typeface="Consolas" panose="020B0609020204030204" pitchFamily="49" charset="0"/>
              </a:rPr>
              <a:t>f</a:t>
            </a:r>
            <a:r>
              <a:rPr lang="en-US" sz="1200" dirty="0">
                <a:latin typeface="Consolas" panose="020B0609020204030204" pitchFamily="49" charset="0"/>
              </a:rPr>
              <a:t>( double t, </a:t>
            </a:r>
            <a:r>
              <a:rPr lang="en-US" sz="1200" dirty="0" err="1" smtClean="0">
                <a:solidFill>
                  <a:srgbClr val="00B0F0"/>
                </a:solidFill>
                <a:latin typeface="Consolas" panose="020B0609020204030204" pitchFamily="49" charset="0"/>
              </a:rPr>
              <a:t>vec</a:t>
            </a:r>
            <a:r>
              <a:rPr lang="en-US" sz="1200" dirty="0" smtClean="0">
                <a:solidFill>
                  <a:srgbClr val="00B0F0"/>
                </a:solidFill>
                <a:latin typeface="Consolas" panose="020B0609020204030204" pitchFamily="49" charset="0"/>
              </a:rPr>
              <a:t>&lt;N&gt;</a:t>
            </a:r>
            <a:r>
              <a:rPr lang="en-US" sz="1200" dirty="0" smtClean="0">
                <a:latin typeface="Consolas" panose="020B0609020204030204" pitchFamily="49" charset="0"/>
              </a:rPr>
              <a:t> </a:t>
            </a:r>
            <a:r>
              <a:rPr lang="en-US" sz="1200" dirty="0">
                <a:latin typeface="Consolas" panose="020B0609020204030204" pitchFamily="49" charset="0"/>
              </a:rPr>
              <a:t>y ),</a:t>
            </a:r>
          </a:p>
          <a:p>
            <a:pPr marL="400050" lvl="1" indent="0">
              <a:buNone/>
            </a:pPr>
            <a:r>
              <a:rPr lang="en-US" sz="1200" dirty="0">
                <a:latin typeface="Consolas" panose="020B0609020204030204" pitchFamily="49" charset="0"/>
              </a:rPr>
              <a:t>    </a:t>
            </a:r>
            <a:r>
              <a:rPr lang="en-US" sz="1200" dirty="0" smtClean="0">
                <a:latin typeface="Consolas" panose="020B0609020204030204" pitchFamily="49" charset="0"/>
              </a:rPr>
              <a:t>   </a:t>
            </a:r>
            <a:r>
              <a:rPr lang="en-US" sz="1200" dirty="0">
                <a:latin typeface="Consolas" panose="020B0609020204030204" pitchFamily="49" charset="0"/>
              </a:rPr>
              <a:t>std::pair&lt;double, double&gt; </a:t>
            </a:r>
            <a:r>
              <a:rPr lang="en-US" sz="1200" dirty="0" err="1">
                <a:latin typeface="Consolas" panose="020B0609020204030204" pitchFamily="49" charset="0"/>
              </a:rPr>
              <a:t>t_rng</a:t>
            </a:r>
            <a:r>
              <a:rPr lang="en-US" sz="1200" dirty="0">
                <a:latin typeface="Consolas" panose="020B0609020204030204" pitchFamily="49" charset="0"/>
              </a:rPr>
              <a:t>, </a:t>
            </a:r>
            <a:r>
              <a:rPr lang="en-US" sz="1200" dirty="0" err="1" smtClean="0">
                <a:solidFill>
                  <a:srgbClr val="00B0F0"/>
                </a:solidFill>
                <a:latin typeface="Consolas" panose="020B0609020204030204" pitchFamily="49" charset="0"/>
              </a:rPr>
              <a:t>vec</a:t>
            </a:r>
            <a:r>
              <a:rPr lang="en-US" sz="1200" dirty="0" smtClean="0">
                <a:solidFill>
                  <a:srgbClr val="00B0F0"/>
                </a:solidFill>
                <a:latin typeface="Consolas" panose="020B0609020204030204" pitchFamily="49" charset="0"/>
              </a:rPr>
              <a:t>&lt;N&gt;</a:t>
            </a:r>
            <a:r>
              <a:rPr lang="en-US" sz="1200" dirty="0" smtClean="0">
                <a:latin typeface="Consolas" panose="020B0609020204030204" pitchFamily="49" charset="0"/>
              </a:rPr>
              <a:t> </a:t>
            </a:r>
            <a:r>
              <a:rPr lang="en-US" sz="1200" dirty="0">
                <a:solidFill>
                  <a:srgbClr val="FF0000"/>
                </a:solidFill>
                <a:latin typeface="Consolas" panose="020B0609020204030204" pitchFamily="49" charset="0"/>
              </a:rPr>
              <a:t>y0</a:t>
            </a:r>
            <a:r>
              <a:rPr lang="en-US" sz="1200" dirty="0">
                <a:latin typeface="Consolas" panose="020B0609020204030204" pitchFamily="49" charset="0"/>
              </a:rPr>
              <a:t>, unsigned int n ) {</a:t>
            </a:r>
          </a:p>
          <a:p>
            <a:pPr marL="400050" lvl="1" indent="0">
              <a:buNone/>
            </a:pPr>
            <a:r>
              <a:rPr lang="en-US" sz="1200" dirty="0">
                <a:latin typeface="Consolas" panose="020B0609020204030204" pitchFamily="49" charset="0"/>
              </a:rPr>
              <a:t>    double h{ (</a:t>
            </a:r>
            <a:r>
              <a:rPr lang="en-US" sz="1200" dirty="0" err="1">
                <a:latin typeface="Consolas" panose="020B0609020204030204" pitchFamily="49" charset="0"/>
              </a:rPr>
              <a:t>t_rng.second</a:t>
            </a:r>
            <a:r>
              <a:rPr lang="en-US" sz="1200" dirty="0">
                <a:latin typeface="Consolas" panose="020B0609020204030204" pitchFamily="49" charset="0"/>
              </a:rPr>
              <a:t> - </a:t>
            </a:r>
            <a:r>
              <a:rPr lang="en-US" sz="1200" dirty="0" err="1">
                <a:latin typeface="Consolas" panose="020B0609020204030204" pitchFamily="49" charset="0"/>
              </a:rPr>
              <a:t>t_rng.first</a:t>
            </a:r>
            <a:r>
              <a:rPr lang="en-US" sz="1200" dirty="0">
                <a:latin typeface="Consolas" panose="020B0609020204030204" pitchFamily="49" charset="0"/>
              </a:rPr>
              <a:t>)/n };</a:t>
            </a:r>
          </a:p>
          <a:p>
            <a:pPr marL="400050" lvl="1" indent="0">
              <a:buNone/>
            </a:pPr>
            <a:endParaRPr lang="en-US" sz="1200" dirty="0">
              <a:latin typeface="Consolas" panose="020B0609020204030204" pitchFamily="49" charset="0"/>
            </a:endParaRPr>
          </a:p>
          <a:p>
            <a:pPr marL="400050" lvl="1" indent="0">
              <a:buNone/>
            </a:pPr>
            <a:r>
              <a:rPr lang="en-US" sz="1200" dirty="0">
                <a:latin typeface="Consolas" panose="020B0609020204030204" pitchFamily="49" charset="0"/>
              </a:rPr>
              <a:t>    double  *</a:t>
            </a:r>
            <a:r>
              <a:rPr lang="en-US" sz="1200" dirty="0" err="1">
                <a:latin typeface="Consolas" panose="020B0609020204030204" pitchFamily="49" charset="0"/>
              </a:rPr>
              <a:t>ts</a:t>
            </a:r>
            <a:r>
              <a:rPr lang="en-US" sz="1200" dirty="0">
                <a:latin typeface="Consolas" panose="020B0609020204030204" pitchFamily="49" charset="0"/>
              </a:rPr>
              <a:t>{ new double[n + 1] };</a:t>
            </a:r>
          </a:p>
          <a:p>
            <a:pPr marL="400050" lvl="1" indent="0">
              <a:buNone/>
            </a:pPr>
            <a:r>
              <a:rPr lang="en-US" sz="1200" dirty="0">
                <a:latin typeface="Consolas" panose="020B0609020204030204" pitchFamily="49" charset="0"/>
              </a:rPr>
              <a:t>    </a:t>
            </a:r>
            <a:r>
              <a:rPr lang="en-US" sz="1200" dirty="0" err="1" smtClean="0">
                <a:solidFill>
                  <a:srgbClr val="00B0F0"/>
                </a:solidFill>
                <a:latin typeface="Consolas" panose="020B0609020204030204" pitchFamily="49" charset="0"/>
              </a:rPr>
              <a:t>vec</a:t>
            </a:r>
            <a:r>
              <a:rPr lang="en-US" sz="1200" dirty="0" smtClean="0">
                <a:solidFill>
                  <a:srgbClr val="00B0F0"/>
                </a:solidFill>
                <a:latin typeface="Consolas" panose="020B0609020204030204" pitchFamily="49" charset="0"/>
              </a:rPr>
              <a:t>&lt;N&gt;</a:t>
            </a:r>
            <a:r>
              <a:rPr lang="en-US" sz="1200" dirty="0" smtClean="0">
                <a:latin typeface="Consolas" panose="020B0609020204030204" pitchFamily="49" charset="0"/>
              </a:rPr>
              <a:t>  </a:t>
            </a:r>
            <a:r>
              <a:rPr lang="en-US" sz="1200" dirty="0">
                <a:latin typeface="Consolas" panose="020B0609020204030204" pitchFamily="49" charset="0"/>
              </a:rPr>
              <a:t>*</a:t>
            </a:r>
            <a:r>
              <a:rPr lang="en-US" sz="1200" dirty="0" err="1">
                <a:latin typeface="Consolas" panose="020B0609020204030204" pitchFamily="49" charset="0"/>
              </a:rPr>
              <a:t>ys</a:t>
            </a:r>
            <a:r>
              <a:rPr lang="en-US" sz="1200" dirty="0">
                <a:latin typeface="Consolas" panose="020B0609020204030204" pitchFamily="49" charset="0"/>
              </a:rPr>
              <a:t>{ new </a:t>
            </a:r>
            <a:r>
              <a:rPr lang="en-US" sz="1200" dirty="0" err="1" smtClean="0">
                <a:solidFill>
                  <a:srgbClr val="00B0F0"/>
                </a:solidFill>
                <a:latin typeface="Consolas" panose="020B0609020204030204" pitchFamily="49" charset="0"/>
              </a:rPr>
              <a:t>vec</a:t>
            </a:r>
            <a:r>
              <a:rPr lang="en-US" sz="1200" dirty="0" smtClean="0">
                <a:solidFill>
                  <a:srgbClr val="00B0F0"/>
                </a:solidFill>
                <a:latin typeface="Consolas" panose="020B0609020204030204" pitchFamily="49" charset="0"/>
              </a:rPr>
              <a:t>&lt;N&gt;</a:t>
            </a:r>
            <a:r>
              <a:rPr lang="en-US" sz="1200" dirty="0" smtClean="0">
                <a:latin typeface="Consolas" panose="020B0609020204030204" pitchFamily="49" charset="0"/>
              </a:rPr>
              <a:t>[n </a:t>
            </a:r>
            <a:r>
              <a:rPr lang="en-US" sz="1200" dirty="0">
                <a:latin typeface="Consolas" panose="020B0609020204030204" pitchFamily="49" charset="0"/>
              </a:rPr>
              <a:t>+ 1] };</a:t>
            </a:r>
          </a:p>
          <a:p>
            <a:pPr marL="400050" lvl="1" indent="0">
              <a:buNone/>
            </a:pPr>
            <a:r>
              <a:rPr lang="en-US" sz="1200" dirty="0">
                <a:latin typeface="Consolas" panose="020B0609020204030204" pitchFamily="49" charset="0"/>
              </a:rPr>
              <a:t>    </a:t>
            </a:r>
            <a:r>
              <a:rPr lang="en-US" sz="1200" dirty="0" err="1" smtClean="0">
                <a:solidFill>
                  <a:srgbClr val="00B0F0"/>
                </a:solidFill>
                <a:latin typeface="Consolas" panose="020B0609020204030204" pitchFamily="49" charset="0"/>
              </a:rPr>
              <a:t>vec</a:t>
            </a:r>
            <a:r>
              <a:rPr lang="en-US" sz="1200" dirty="0" smtClean="0">
                <a:solidFill>
                  <a:srgbClr val="00B0F0"/>
                </a:solidFill>
                <a:latin typeface="Consolas" panose="020B0609020204030204" pitchFamily="49" charset="0"/>
              </a:rPr>
              <a:t>&lt;N&gt;</a:t>
            </a:r>
            <a:r>
              <a:rPr lang="en-US" sz="1200" dirty="0" smtClean="0">
                <a:latin typeface="Consolas" panose="020B0609020204030204" pitchFamily="49" charset="0"/>
              </a:rPr>
              <a:t> </a:t>
            </a:r>
            <a:r>
              <a:rPr lang="en-US" sz="1200" dirty="0">
                <a:latin typeface="Consolas" panose="020B0609020204030204" pitchFamily="49" charset="0"/>
              </a:rPr>
              <a:t>*</a:t>
            </a:r>
            <a:r>
              <a:rPr lang="en-US" sz="1200" dirty="0" err="1">
                <a:latin typeface="Consolas" panose="020B0609020204030204" pitchFamily="49" charset="0"/>
              </a:rPr>
              <a:t>dys</a:t>
            </a:r>
            <a:r>
              <a:rPr lang="en-US" sz="1200" dirty="0">
                <a:latin typeface="Consolas" panose="020B0609020204030204" pitchFamily="49" charset="0"/>
              </a:rPr>
              <a:t>{ new </a:t>
            </a:r>
            <a:r>
              <a:rPr lang="en-US" sz="1200" dirty="0" err="1" smtClean="0">
                <a:solidFill>
                  <a:srgbClr val="00B0F0"/>
                </a:solidFill>
                <a:latin typeface="Consolas" panose="020B0609020204030204" pitchFamily="49" charset="0"/>
              </a:rPr>
              <a:t>vec</a:t>
            </a:r>
            <a:r>
              <a:rPr lang="en-US" sz="1200" dirty="0" smtClean="0">
                <a:solidFill>
                  <a:srgbClr val="00B0F0"/>
                </a:solidFill>
                <a:latin typeface="Consolas" panose="020B0609020204030204" pitchFamily="49" charset="0"/>
              </a:rPr>
              <a:t>&lt;N&gt;</a:t>
            </a:r>
            <a:r>
              <a:rPr lang="en-US" sz="1200" dirty="0" smtClean="0">
                <a:latin typeface="Consolas" panose="020B0609020204030204" pitchFamily="49" charset="0"/>
              </a:rPr>
              <a:t>[n </a:t>
            </a:r>
            <a:r>
              <a:rPr lang="en-US" sz="1200" dirty="0">
                <a:latin typeface="Consolas" panose="020B0609020204030204" pitchFamily="49" charset="0"/>
              </a:rPr>
              <a:t>+ 1] };</a:t>
            </a:r>
          </a:p>
          <a:p>
            <a:pPr marL="400050" lvl="1" indent="0">
              <a:buNone/>
            </a:pPr>
            <a:endParaRPr lang="en-US" sz="1200" dirty="0">
              <a:latin typeface="Consolas" panose="020B0609020204030204" pitchFamily="49" charset="0"/>
            </a:endParaRPr>
          </a:p>
          <a:p>
            <a:pPr marL="400050" lvl="1" indent="0">
              <a:buNone/>
            </a:pPr>
            <a:r>
              <a:rPr lang="en-US" sz="1200" dirty="0">
                <a:latin typeface="Consolas" panose="020B0609020204030204" pitchFamily="49" charset="0"/>
              </a:rPr>
              <a:t>     </a:t>
            </a:r>
            <a:r>
              <a:rPr lang="en-US" sz="1200" dirty="0" err="1">
                <a:latin typeface="Consolas" panose="020B0609020204030204" pitchFamily="49" charset="0"/>
              </a:rPr>
              <a:t>ts</a:t>
            </a:r>
            <a:r>
              <a:rPr lang="en-US" sz="1200" dirty="0">
                <a:latin typeface="Consolas" panose="020B0609020204030204" pitchFamily="49" charset="0"/>
              </a:rPr>
              <a:t>[0] = </a:t>
            </a:r>
            <a:r>
              <a:rPr lang="en-US" sz="1200" dirty="0" err="1">
                <a:latin typeface="Consolas" panose="020B0609020204030204" pitchFamily="49" charset="0"/>
              </a:rPr>
              <a:t>t_rng.first</a:t>
            </a:r>
            <a:r>
              <a:rPr lang="en-US" sz="1200" dirty="0">
                <a:latin typeface="Consolas" panose="020B0609020204030204" pitchFamily="49" charset="0"/>
              </a:rPr>
              <a:t>;</a:t>
            </a:r>
          </a:p>
          <a:p>
            <a:pPr marL="400050" lvl="1" indent="0">
              <a:buNone/>
            </a:pPr>
            <a:r>
              <a:rPr lang="en-US" sz="1200" dirty="0">
                <a:latin typeface="Consolas" panose="020B0609020204030204" pitchFamily="49" charset="0"/>
              </a:rPr>
              <a:t>     </a:t>
            </a:r>
            <a:r>
              <a:rPr lang="en-US" sz="1200" dirty="0" err="1">
                <a:solidFill>
                  <a:srgbClr val="FF0000"/>
                </a:solidFill>
                <a:latin typeface="Consolas" panose="020B0609020204030204" pitchFamily="49" charset="0"/>
              </a:rPr>
              <a:t>ys</a:t>
            </a:r>
            <a:r>
              <a:rPr lang="en-US" sz="1200" dirty="0">
                <a:solidFill>
                  <a:srgbClr val="FF0000"/>
                </a:solidFill>
                <a:latin typeface="Consolas" panose="020B0609020204030204" pitchFamily="49" charset="0"/>
              </a:rPr>
              <a:t>[0]</a:t>
            </a:r>
            <a:r>
              <a:rPr lang="en-US" sz="1200" dirty="0">
                <a:latin typeface="Consolas" panose="020B0609020204030204" pitchFamily="49" charset="0"/>
              </a:rPr>
              <a:t> = </a:t>
            </a:r>
            <a:r>
              <a:rPr lang="en-US" sz="1200" dirty="0">
                <a:solidFill>
                  <a:srgbClr val="FF0000"/>
                </a:solidFill>
                <a:latin typeface="Consolas" panose="020B0609020204030204" pitchFamily="49" charset="0"/>
              </a:rPr>
              <a:t>y0</a:t>
            </a:r>
            <a:r>
              <a:rPr lang="en-US" sz="1200" dirty="0">
                <a:latin typeface="Consolas" panose="020B0609020204030204" pitchFamily="49" charset="0"/>
              </a:rPr>
              <a:t>;</a:t>
            </a:r>
          </a:p>
          <a:p>
            <a:pPr marL="400050" lvl="1" indent="0">
              <a:buNone/>
            </a:pPr>
            <a:r>
              <a:rPr lang="en-US" sz="1200" dirty="0">
                <a:latin typeface="Consolas" panose="020B0609020204030204" pitchFamily="49" charset="0"/>
              </a:rPr>
              <a:t>    </a:t>
            </a:r>
            <a:r>
              <a:rPr lang="en-US" sz="1200" dirty="0" err="1">
                <a:solidFill>
                  <a:srgbClr val="FF0000"/>
                </a:solidFill>
                <a:latin typeface="Consolas" panose="020B0609020204030204" pitchFamily="49" charset="0"/>
              </a:rPr>
              <a:t>dys</a:t>
            </a:r>
            <a:r>
              <a:rPr lang="en-US" sz="1200" dirty="0">
                <a:solidFill>
                  <a:srgbClr val="FF0000"/>
                </a:solidFill>
                <a:latin typeface="Consolas" panose="020B0609020204030204" pitchFamily="49" charset="0"/>
              </a:rPr>
              <a:t>[0]</a:t>
            </a:r>
            <a:r>
              <a:rPr lang="en-US" sz="1200" dirty="0">
                <a:latin typeface="Consolas" panose="020B0609020204030204" pitchFamily="49" charset="0"/>
              </a:rPr>
              <a:t> = </a:t>
            </a:r>
            <a:r>
              <a:rPr lang="en-US" sz="1200" dirty="0">
                <a:solidFill>
                  <a:srgbClr val="FF0000"/>
                </a:solidFill>
                <a:latin typeface="Consolas" panose="020B0609020204030204" pitchFamily="49" charset="0"/>
              </a:rPr>
              <a:t>f</a:t>
            </a:r>
            <a:r>
              <a:rPr lang="en-US" sz="1200" dirty="0">
                <a:latin typeface="Consolas" panose="020B0609020204030204" pitchFamily="49" charset="0"/>
              </a:rPr>
              <a:t>( </a:t>
            </a:r>
            <a:r>
              <a:rPr lang="en-US" sz="1200" dirty="0" err="1">
                <a:latin typeface="Consolas" panose="020B0609020204030204" pitchFamily="49" charset="0"/>
              </a:rPr>
              <a:t>ts</a:t>
            </a:r>
            <a:r>
              <a:rPr lang="en-US" sz="1200" dirty="0">
                <a:latin typeface="Consolas" panose="020B0609020204030204" pitchFamily="49" charset="0"/>
              </a:rPr>
              <a:t>[0], </a:t>
            </a:r>
            <a:r>
              <a:rPr lang="en-US" sz="1200" dirty="0" err="1">
                <a:solidFill>
                  <a:srgbClr val="FF0000"/>
                </a:solidFill>
                <a:latin typeface="Consolas" panose="020B0609020204030204" pitchFamily="49" charset="0"/>
              </a:rPr>
              <a:t>ys</a:t>
            </a:r>
            <a:r>
              <a:rPr lang="en-US" sz="1200" dirty="0">
                <a:solidFill>
                  <a:srgbClr val="FF0000"/>
                </a:solidFill>
                <a:latin typeface="Consolas" panose="020B0609020204030204" pitchFamily="49" charset="0"/>
              </a:rPr>
              <a:t>[0]</a:t>
            </a:r>
            <a:r>
              <a:rPr lang="en-US" sz="1200" dirty="0">
                <a:latin typeface="Consolas" panose="020B0609020204030204" pitchFamily="49" charset="0"/>
              </a:rPr>
              <a:t> );</a:t>
            </a:r>
          </a:p>
          <a:p>
            <a:pPr marL="400050" lvl="1" indent="0">
              <a:buNone/>
            </a:pPr>
            <a:endParaRPr lang="en-US" sz="1200" dirty="0">
              <a:latin typeface="Consolas" panose="020B0609020204030204" pitchFamily="49" charset="0"/>
            </a:endParaRPr>
          </a:p>
          <a:p>
            <a:pPr marL="400050" lvl="1" indent="0">
              <a:buNone/>
            </a:pPr>
            <a:r>
              <a:rPr lang="en-US" sz="1200" dirty="0">
                <a:latin typeface="Consolas" panose="020B0609020204030204" pitchFamily="49" charset="0"/>
              </a:rPr>
              <a:t>    for ( unsigned int k{0}; k &lt; n; ++k ) {</a:t>
            </a:r>
          </a:p>
          <a:p>
            <a:pPr marL="400050" lvl="1" indent="0">
              <a:buNone/>
            </a:pPr>
            <a:r>
              <a:rPr lang="en-US" sz="1200" dirty="0">
                <a:latin typeface="Consolas" panose="020B0609020204030204" pitchFamily="49" charset="0"/>
              </a:rPr>
              <a:t>         </a:t>
            </a:r>
            <a:r>
              <a:rPr lang="en-US" sz="1200" dirty="0" err="1">
                <a:latin typeface="Consolas" panose="020B0609020204030204" pitchFamily="49" charset="0"/>
              </a:rPr>
              <a:t>ts</a:t>
            </a:r>
            <a:r>
              <a:rPr lang="en-US" sz="1200" dirty="0">
                <a:latin typeface="Consolas" panose="020B0609020204030204" pitchFamily="49" charset="0"/>
              </a:rPr>
              <a:t>[k + 1] = </a:t>
            </a:r>
            <a:r>
              <a:rPr lang="en-US" sz="1200" dirty="0" err="1">
                <a:latin typeface="Consolas" panose="020B0609020204030204" pitchFamily="49" charset="0"/>
              </a:rPr>
              <a:t>ts</a:t>
            </a:r>
            <a:r>
              <a:rPr lang="en-US" sz="1200" dirty="0">
                <a:latin typeface="Consolas" panose="020B0609020204030204" pitchFamily="49" charset="0"/>
              </a:rPr>
              <a:t>[0] + h*(k + 1);</a:t>
            </a:r>
          </a:p>
          <a:p>
            <a:pPr marL="400050" lvl="1" indent="0">
              <a:buNone/>
            </a:pPr>
            <a:r>
              <a:rPr lang="en-US" sz="1200" dirty="0">
                <a:latin typeface="Consolas" panose="020B0609020204030204" pitchFamily="49" charset="0"/>
              </a:rPr>
              <a:t>         </a:t>
            </a:r>
            <a:r>
              <a:rPr lang="en-US" sz="1200" dirty="0" err="1">
                <a:solidFill>
                  <a:srgbClr val="FF0000"/>
                </a:solidFill>
                <a:latin typeface="Consolas" panose="020B0609020204030204" pitchFamily="49" charset="0"/>
              </a:rPr>
              <a:t>ys</a:t>
            </a:r>
            <a:r>
              <a:rPr lang="en-US" sz="1200" dirty="0">
                <a:solidFill>
                  <a:srgbClr val="FF0000"/>
                </a:solidFill>
                <a:latin typeface="Consolas" panose="020B0609020204030204" pitchFamily="49" charset="0"/>
              </a:rPr>
              <a:t>[k + 1] </a:t>
            </a:r>
            <a:r>
              <a:rPr lang="en-US" sz="1200" dirty="0">
                <a:latin typeface="Consolas" panose="020B0609020204030204" pitchFamily="49" charset="0"/>
              </a:rPr>
              <a:t>= </a:t>
            </a:r>
            <a:r>
              <a:rPr lang="en-US" sz="1200" dirty="0" err="1">
                <a:solidFill>
                  <a:srgbClr val="FF0000"/>
                </a:solidFill>
                <a:latin typeface="Consolas" panose="020B0609020204030204" pitchFamily="49" charset="0"/>
              </a:rPr>
              <a:t>ys</a:t>
            </a:r>
            <a:r>
              <a:rPr lang="en-US" sz="1200" dirty="0">
                <a:solidFill>
                  <a:srgbClr val="FF0000"/>
                </a:solidFill>
                <a:latin typeface="Consolas" panose="020B0609020204030204" pitchFamily="49" charset="0"/>
              </a:rPr>
              <a:t>[k]</a:t>
            </a:r>
            <a:r>
              <a:rPr lang="en-US" sz="1200" dirty="0">
                <a:latin typeface="Consolas" panose="020B0609020204030204" pitchFamily="49" charset="0"/>
              </a:rPr>
              <a:t> + h*</a:t>
            </a:r>
            <a:r>
              <a:rPr lang="en-US" sz="1200" dirty="0" err="1">
                <a:solidFill>
                  <a:srgbClr val="FF0000"/>
                </a:solidFill>
                <a:latin typeface="Consolas" panose="020B0609020204030204" pitchFamily="49" charset="0"/>
              </a:rPr>
              <a:t>dys</a:t>
            </a:r>
            <a:r>
              <a:rPr lang="en-US" sz="1200" dirty="0">
                <a:solidFill>
                  <a:srgbClr val="FF0000"/>
                </a:solidFill>
                <a:latin typeface="Consolas" panose="020B0609020204030204" pitchFamily="49" charset="0"/>
              </a:rPr>
              <a:t>[k]</a:t>
            </a:r>
            <a:r>
              <a:rPr lang="en-US" sz="1200" dirty="0">
                <a:latin typeface="Consolas" panose="020B0609020204030204" pitchFamily="49" charset="0"/>
              </a:rPr>
              <a:t>;</a:t>
            </a:r>
          </a:p>
          <a:p>
            <a:pPr marL="400050" lvl="1" indent="0">
              <a:buNone/>
            </a:pPr>
            <a:r>
              <a:rPr lang="en-US" sz="1200" dirty="0">
                <a:latin typeface="Consolas" panose="020B0609020204030204" pitchFamily="49" charset="0"/>
              </a:rPr>
              <a:t>        </a:t>
            </a:r>
            <a:r>
              <a:rPr lang="en-US" sz="1200" dirty="0" err="1">
                <a:solidFill>
                  <a:srgbClr val="FF0000"/>
                </a:solidFill>
                <a:latin typeface="Consolas" panose="020B0609020204030204" pitchFamily="49" charset="0"/>
              </a:rPr>
              <a:t>dys</a:t>
            </a:r>
            <a:r>
              <a:rPr lang="en-US" sz="1200" dirty="0">
                <a:solidFill>
                  <a:srgbClr val="FF0000"/>
                </a:solidFill>
                <a:latin typeface="Consolas" panose="020B0609020204030204" pitchFamily="49" charset="0"/>
              </a:rPr>
              <a:t>[k + 1] </a:t>
            </a:r>
            <a:r>
              <a:rPr lang="en-US" sz="1200" dirty="0">
                <a:latin typeface="Consolas" panose="020B0609020204030204" pitchFamily="49" charset="0"/>
              </a:rPr>
              <a:t>= </a:t>
            </a:r>
            <a:r>
              <a:rPr lang="en-US" sz="1200" dirty="0">
                <a:solidFill>
                  <a:srgbClr val="FF0000"/>
                </a:solidFill>
                <a:latin typeface="Consolas" panose="020B0609020204030204" pitchFamily="49" charset="0"/>
              </a:rPr>
              <a:t>f</a:t>
            </a:r>
            <a:r>
              <a:rPr lang="en-US" sz="1200" dirty="0">
                <a:latin typeface="Consolas" panose="020B0609020204030204" pitchFamily="49" charset="0"/>
              </a:rPr>
              <a:t>( </a:t>
            </a:r>
            <a:r>
              <a:rPr lang="en-US" sz="1200" dirty="0" err="1">
                <a:latin typeface="Consolas" panose="020B0609020204030204" pitchFamily="49" charset="0"/>
              </a:rPr>
              <a:t>ts</a:t>
            </a:r>
            <a:r>
              <a:rPr lang="en-US" sz="1200" dirty="0">
                <a:latin typeface="Consolas" panose="020B0609020204030204" pitchFamily="49" charset="0"/>
              </a:rPr>
              <a:t>[k + 1], </a:t>
            </a:r>
            <a:r>
              <a:rPr lang="en-US" sz="1200" dirty="0" err="1">
                <a:solidFill>
                  <a:srgbClr val="FF0000"/>
                </a:solidFill>
                <a:latin typeface="Consolas" panose="020B0609020204030204" pitchFamily="49" charset="0"/>
              </a:rPr>
              <a:t>ys</a:t>
            </a:r>
            <a:r>
              <a:rPr lang="en-US" sz="1200" dirty="0">
                <a:solidFill>
                  <a:srgbClr val="FF0000"/>
                </a:solidFill>
                <a:latin typeface="Consolas" panose="020B0609020204030204" pitchFamily="49" charset="0"/>
              </a:rPr>
              <a:t>[k + 1] </a:t>
            </a:r>
            <a:r>
              <a:rPr lang="en-US" sz="1200" dirty="0">
                <a:latin typeface="Consolas" panose="020B0609020204030204" pitchFamily="49" charset="0"/>
              </a:rPr>
              <a:t>);</a:t>
            </a:r>
          </a:p>
          <a:p>
            <a:pPr marL="400050" lvl="1" indent="0">
              <a:buNone/>
            </a:pPr>
            <a:r>
              <a:rPr lang="en-US" sz="1200" dirty="0">
                <a:latin typeface="Consolas" panose="020B0609020204030204" pitchFamily="49" charset="0"/>
              </a:rPr>
              <a:t>    }</a:t>
            </a:r>
          </a:p>
          <a:p>
            <a:pPr marL="400050" lvl="1" indent="0">
              <a:buNone/>
            </a:pPr>
            <a:endParaRPr lang="en-US" sz="1200" dirty="0">
              <a:latin typeface="Consolas" panose="020B0609020204030204" pitchFamily="49" charset="0"/>
            </a:endParaRPr>
          </a:p>
          <a:p>
            <a:pPr marL="400050" lvl="1" indent="0">
              <a:buNone/>
            </a:pPr>
            <a:r>
              <a:rPr lang="en-US" sz="1200" dirty="0">
                <a:latin typeface="Consolas" panose="020B0609020204030204" pitchFamily="49" charset="0"/>
              </a:rPr>
              <a:t>    return std::</a:t>
            </a:r>
            <a:r>
              <a:rPr lang="en-US" sz="1200" dirty="0" err="1">
                <a:latin typeface="Consolas" panose="020B0609020204030204" pitchFamily="49" charset="0"/>
              </a:rPr>
              <a:t>make_tuple</a:t>
            </a:r>
            <a:r>
              <a:rPr lang="en-US" sz="1200" dirty="0">
                <a:latin typeface="Consolas" panose="020B0609020204030204" pitchFamily="49" charset="0"/>
              </a:rPr>
              <a:t>( </a:t>
            </a:r>
            <a:r>
              <a:rPr lang="en-US" sz="1200" dirty="0" err="1">
                <a:latin typeface="Consolas" panose="020B0609020204030204" pitchFamily="49" charset="0"/>
              </a:rPr>
              <a:t>ts</a:t>
            </a:r>
            <a:r>
              <a:rPr lang="en-US" sz="1200" dirty="0">
                <a:latin typeface="Consolas" panose="020B0609020204030204" pitchFamily="49" charset="0"/>
              </a:rPr>
              <a:t>, </a:t>
            </a:r>
            <a:r>
              <a:rPr lang="en-US" sz="1200" dirty="0" err="1">
                <a:solidFill>
                  <a:srgbClr val="FF0000"/>
                </a:solidFill>
                <a:latin typeface="Consolas" panose="020B0609020204030204" pitchFamily="49" charset="0"/>
              </a:rPr>
              <a:t>ys</a:t>
            </a:r>
            <a:r>
              <a:rPr lang="en-US" sz="1200" dirty="0">
                <a:latin typeface="Consolas" panose="020B0609020204030204" pitchFamily="49" charset="0"/>
              </a:rPr>
              <a:t>, </a:t>
            </a:r>
            <a:r>
              <a:rPr lang="en-US" sz="1200" dirty="0" err="1">
                <a:solidFill>
                  <a:srgbClr val="FF0000"/>
                </a:solidFill>
                <a:latin typeface="Consolas" panose="020B0609020204030204" pitchFamily="49" charset="0"/>
              </a:rPr>
              <a:t>dys</a:t>
            </a:r>
            <a:r>
              <a:rPr lang="en-US" sz="1200" dirty="0">
                <a:latin typeface="Consolas" panose="020B0609020204030204" pitchFamily="49" charset="0"/>
              </a:rPr>
              <a:t> );</a:t>
            </a:r>
          </a:p>
          <a:p>
            <a:pPr marL="400050" lvl="1" indent="0">
              <a:buNone/>
            </a:pPr>
            <a:r>
              <a:rPr lang="en-US" sz="1200" dirty="0">
                <a:latin typeface="Consolas" panose="020B0609020204030204" pitchFamily="49" charset="0"/>
              </a:rPr>
              <a:t>}</a:t>
            </a:r>
          </a:p>
        </p:txBody>
      </p:sp>
      <p:sp>
        <p:nvSpPr>
          <p:cNvPr id="4" name="Footer Placeholder 3">
            <a:extLst>
              <a:ext uri="{FF2B5EF4-FFF2-40B4-BE49-F238E27FC236}">
                <a16:creationId xmlns:a16="http://schemas.microsoft.com/office/drawing/2014/main" id="{05534FD3-30D3-42A7-A6E7-63ED193B2E0F}"/>
              </a:ext>
            </a:extLst>
          </p:cNvPr>
          <p:cNvSpPr>
            <a:spLocks noGrp="1"/>
          </p:cNvSpPr>
          <p:nvPr>
            <p:ph type="ftr" sz="quarter" idx="11"/>
          </p:nvPr>
        </p:nvSpPr>
        <p:spPr/>
        <p:txBody>
          <a:bodyPr/>
          <a:lstStyle/>
          <a:p>
            <a:r>
              <a:rPr lang="en-US"/>
              <a:t>Approximating solutions to systems of 1st-order initial-value problems</a:t>
            </a:r>
            <a:endParaRPr lang="en-CA" dirty="0"/>
          </a:p>
        </p:txBody>
      </p:sp>
      <p:sp>
        <p:nvSpPr>
          <p:cNvPr id="5" name="Slide Number Placeholder 4">
            <a:extLst>
              <a:ext uri="{FF2B5EF4-FFF2-40B4-BE49-F238E27FC236}">
                <a16:creationId xmlns:a16="http://schemas.microsoft.com/office/drawing/2014/main" id="{9041FED3-7317-46DD-BF31-DB0E38ED6506}"/>
              </a:ext>
            </a:extLst>
          </p:cNvPr>
          <p:cNvSpPr>
            <a:spLocks noGrp="1"/>
          </p:cNvSpPr>
          <p:nvPr>
            <p:ph type="sldNum" sz="quarter" idx="12"/>
          </p:nvPr>
        </p:nvSpPr>
        <p:spPr/>
        <p:txBody>
          <a:bodyPr/>
          <a:lstStyle/>
          <a:p>
            <a:fld id="{42EF6DC8-DA9C-4533-8A40-BB00A2545AF8}" type="slidenum">
              <a:rPr lang="en-CA" smtClean="0"/>
              <a:pPr/>
              <a:t>19</a:t>
            </a:fld>
            <a:endParaRPr lang="en-CA"/>
          </a:p>
        </p:txBody>
      </p:sp>
    </p:spTree>
    <p:custDataLst>
      <p:tags r:id="rId1"/>
    </p:custDataLst>
    <p:extLst>
      <p:ext uri="{BB962C8B-B14F-4D97-AF65-F5344CB8AC3E}">
        <p14:creationId xmlns:p14="http://schemas.microsoft.com/office/powerpoint/2010/main" val="3686726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7587842" cy="4525963"/>
          </a:xfrm>
        </p:spPr>
        <p:txBody>
          <a:bodyPr/>
          <a:lstStyle/>
          <a:p>
            <a:r>
              <a:rPr lang="en-US" dirty="0"/>
              <a:t>In this topic, we will</a:t>
            </a:r>
          </a:p>
          <a:p>
            <a:pPr lvl="1"/>
            <a:r>
              <a:rPr lang="en-US" dirty="0"/>
              <a:t>Give a description of systems of 1</a:t>
            </a:r>
            <a:r>
              <a:rPr lang="en-US" baseline="30000" dirty="0"/>
              <a:t>st</a:t>
            </a:r>
            <a:r>
              <a:rPr lang="en-US" dirty="0"/>
              <a:t>-order initial-value problems (</a:t>
            </a:r>
            <a:r>
              <a:rPr lang="en-US" cap="small" dirty="0" err="1"/>
              <a:t>ivp</a:t>
            </a:r>
            <a:r>
              <a:rPr lang="en-US" dirty="0" err="1"/>
              <a:t>s</a:t>
            </a:r>
            <a:r>
              <a:rPr lang="en-US" dirty="0"/>
              <a:t>)</a:t>
            </a:r>
          </a:p>
          <a:p>
            <a:pPr lvl="1"/>
            <a:r>
              <a:rPr lang="en-US" dirty="0"/>
              <a:t>Discuss their solutions, if they can be found</a:t>
            </a:r>
          </a:p>
          <a:p>
            <a:pPr lvl="1"/>
            <a:r>
              <a:rPr lang="en-US" dirty="0"/>
              <a:t>Describe how operations translate to vector-space operations of vector addition and scalar multiplication</a:t>
            </a:r>
          </a:p>
          <a:p>
            <a:pPr lvl="1"/>
            <a:r>
              <a:rPr lang="en-US" dirty="0"/>
              <a:t>Look at converting our 1</a:t>
            </a:r>
            <a:r>
              <a:rPr lang="en-US" baseline="30000" dirty="0"/>
              <a:t>st</a:t>
            </a:r>
            <a:r>
              <a:rPr lang="en-US" dirty="0"/>
              <a:t>-order solvers to solving systems of 1</a:t>
            </a:r>
            <a:r>
              <a:rPr lang="en-US" baseline="30000" dirty="0"/>
              <a:t>st</a:t>
            </a:r>
            <a:r>
              <a:rPr lang="en-US" dirty="0"/>
              <a:t>-order </a:t>
            </a:r>
            <a:r>
              <a:rPr lang="en-US" cap="small" dirty="0" err="1"/>
              <a:t>ivp</a:t>
            </a:r>
            <a:r>
              <a:rPr lang="en-US" dirty="0" err="1"/>
              <a:t>s</a:t>
            </a:r>
            <a:endParaRPr lang="en-US" dirty="0"/>
          </a:p>
          <a:p>
            <a:pPr lvl="1"/>
            <a:r>
              <a:rPr lang="en-US" dirty="0"/>
              <a:t>Go over some examples</a:t>
            </a:r>
          </a:p>
        </p:txBody>
      </p:sp>
      <p:sp>
        <p:nvSpPr>
          <p:cNvPr id="4" name="Footer Placeholder 3"/>
          <p:cNvSpPr>
            <a:spLocks noGrp="1"/>
          </p:cNvSpPr>
          <p:nvPr>
            <p:ph type="ftr" sz="quarter" idx="11"/>
          </p:nvPr>
        </p:nvSpPr>
        <p:spPr/>
        <p:txBody>
          <a:bodyPr/>
          <a:lstStyle/>
          <a:p>
            <a:r>
              <a:rPr lang="en-US"/>
              <a:t>Approximating solutions to systems of 1st-order initial-value problems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spTree>
    <p:extLst>
      <p:ext uri="{BB962C8B-B14F-4D97-AF65-F5344CB8AC3E}">
        <p14:creationId xmlns:p14="http://schemas.microsoft.com/office/powerpoint/2010/main" val="2835283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E7FB-FA7B-48A4-BA0E-CE4E0D2D90AE}"/>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DD70056E-0461-41BE-923B-871F59D35E63}"/>
              </a:ext>
            </a:extLst>
          </p:cNvPr>
          <p:cNvSpPr>
            <a:spLocks noGrp="1"/>
          </p:cNvSpPr>
          <p:nvPr>
            <p:ph idx="1"/>
          </p:nvPr>
        </p:nvSpPr>
        <p:spPr>
          <a:xfrm>
            <a:off x="457200" y="1600200"/>
            <a:ext cx="8534400" cy="4525963"/>
          </a:xfrm>
        </p:spPr>
        <p:txBody>
          <a:bodyPr/>
          <a:lstStyle/>
          <a:p>
            <a:r>
              <a:rPr lang="en-US" dirty="0"/>
              <a:t>All of this worked because for our vector class:</a:t>
            </a:r>
          </a:p>
          <a:p>
            <a:pPr lvl="1"/>
            <a:r>
              <a:rPr lang="en-US" dirty="0"/>
              <a:t>We defined all possible arithmetic operators on pairs of vectors</a:t>
            </a:r>
          </a:p>
          <a:p>
            <a:pPr lvl="1"/>
            <a:r>
              <a:rPr lang="en-US" dirty="0"/>
              <a:t>We also defined all possible arithmetic operators for scalar multiplication</a:t>
            </a:r>
          </a:p>
          <a:p>
            <a:pPr lvl="1"/>
            <a:endParaRPr lang="en-US" dirty="0"/>
          </a:p>
          <a:p>
            <a:r>
              <a:rPr lang="en-US" dirty="0"/>
              <a:t>We can make similar changes to the </a:t>
            </a:r>
            <a:r>
              <a:rPr lang="en-US" dirty="0" smtClean="0"/>
              <a:t>adaptive algorithms:</a:t>
            </a:r>
            <a:endParaRPr lang="en-US" dirty="0"/>
          </a:p>
          <a:p>
            <a:pPr lvl="1"/>
            <a:r>
              <a:rPr lang="en-US" dirty="0"/>
              <a:t>Only one additional trivial change is required for the adaptive algorithms:</a:t>
            </a:r>
          </a:p>
          <a:p>
            <a:pPr lvl="2"/>
            <a:r>
              <a:rPr lang="en-US" dirty="0"/>
              <a:t>We must compare two vectors with the norm:</a:t>
            </a:r>
          </a:p>
          <a:p>
            <a:pPr marL="457200" lvl="1" indent="0">
              <a:buNone/>
            </a:pPr>
            <a:r>
              <a:rPr lang="en-US" sz="1600" dirty="0">
                <a:latin typeface="Consolas" panose="020B0609020204030204" pitchFamily="49" charset="0"/>
              </a:rPr>
              <a:t>	</a:t>
            </a:r>
            <a:r>
              <a:rPr lang="en-US" sz="1600" dirty="0" smtClean="0">
                <a:latin typeface="Consolas" panose="020B0609020204030204" pitchFamily="49" charset="0"/>
              </a:rPr>
              <a:t>    double </a:t>
            </a:r>
            <a:r>
              <a:rPr lang="en-US" sz="1600" dirty="0">
                <a:latin typeface="Consolas" panose="020B0609020204030204" pitchFamily="49" charset="0"/>
              </a:rPr>
              <a:t>a{ </a:t>
            </a:r>
            <a:r>
              <a:rPr lang="en-US" sz="1600" dirty="0" err="1">
                <a:latin typeface="Consolas" panose="020B0609020204030204" pitchFamily="49" charset="0"/>
              </a:rPr>
              <a:t>eps_abs</a:t>
            </a:r>
            <a:r>
              <a:rPr lang="en-US" sz="1600" dirty="0">
                <a:latin typeface="Consolas" panose="020B0609020204030204" pitchFamily="49" charset="0"/>
              </a:rPr>
              <a:t>*h/(2.0*</a:t>
            </a:r>
            <a:r>
              <a:rPr lang="en-US" sz="1600" dirty="0">
                <a:solidFill>
                  <a:srgbClr val="00B0F0"/>
                </a:solidFill>
                <a:latin typeface="Consolas" panose="020B0609020204030204" pitchFamily="49" charset="0"/>
              </a:rPr>
              <a:t>norm( y - z )</a:t>
            </a:r>
            <a:r>
              <a:rPr lang="en-US" sz="1600" dirty="0">
                <a:latin typeface="Consolas" panose="020B0609020204030204" pitchFamily="49" charset="0"/>
              </a:rPr>
              <a:t>) };</a:t>
            </a:r>
            <a:r>
              <a:rPr lang="en-US" sz="1600" dirty="0"/>
              <a:t> </a:t>
            </a:r>
          </a:p>
          <a:p>
            <a:pPr marL="457200" lvl="1" indent="0">
              <a:buNone/>
            </a:pPr>
            <a:r>
              <a:rPr lang="en-US" sz="1600" dirty="0">
                <a:latin typeface="Consolas" panose="020B0609020204030204" pitchFamily="49" charset="0"/>
              </a:rPr>
              <a:t>	</a:t>
            </a:r>
            <a:r>
              <a:rPr lang="en-US" sz="1600" dirty="0" smtClean="0">
                <a:latin typeface="Consolas" panose="020B0609020204030204" pitchFamily="49" charset="0"/>
              </a:rPr>
              <a:t>    double </a:t>
            </a:r>
            <a:r>
              <a:rPr lang="en-US" sz="1600" dirty="0">
                <a:latin typeface="Consolas" panose="020B0609020204030204" pitchFamily="49" charset="0"/>
              </a:rPr>
              <a:t>a{ std::pow( </a:t>
            </a:r>
            <a:r>
              <a:rPr lang="en-US" sz="1600" dirty="0" err="1">
                <a:latin typeface="Consolas" panose="020B0609020204030204" pitchFamily="49" charset="0"/>
              </a:rPr>
              <a:t>eps_abs</a:t>
            </a:r>
            <a:r>
              <a:rPr lang="en-US" sz="1600" dirty="0">
                <a:latin typeface="Consolas" panose="020B0609020204030204" pitchFamily="49" charset="0"/>
              </a:rPr>
              <a:t>*h/(2.0*</a:t>
            </a:r>
            <a:r>
              <a:rPr lang="en-US" sz="1600" dirty="0">
                <a:solidFill>
                  <a:srgbClr val="00B0F0"/>
                </a:solidFill>
                <a:latin typeface="Consolas" panose="020B0609020204030204" pitchFamily="49" charset="0"/>
              </a:rPr>
              <a:t>norm( y - z </a:t>
            </a:r>
            <a:r>
              <a:rPr lang="en-US" sz="1600" dirty="0" smtClean="0">
                <a:solidFill>
                  <a:srgbClr val="00B0F0"/>
                </a:solidFill>
                <a:latin typeface="Consolas" panose="020B0609020204030204" pitchFamily="49" charset="0"/>
              </a:rPr>
              <a:t>)</a:t>
            </a:r>
            <a:r>
              <a:rPr lang="en-US" sz="1600" dirty="0" smtClean="0">
                <a:latin typeface="Consolas" panose="020B0609020204030204" pitchFamily="49" charset="0"/>
              </a:rPr>
              <a:t>), </a:t>
            </a:r>
            <a:r>
              <a:rPr lang="en-US" sz="1600" dirty="0">
                <a:latin typeface="Consolas" panose="020B0609020204030204" pitchFamily="49" charset="0"/>
              </a:rPr>
              <a:t>0.25 ) };</a:t>
            </a:r>
            <a:r>
              <a:rPr lang="en-US" sz="1600" dirty="0"/>
              <a:t> </a:t>
            </a:r>
          </a:p>
          <a:p>
            <a:pPr marL="457200" lvl="1" indent="0">
              <a:buNone/>
            </a:pPr>
            <a:endParaRPr lang="en-US" sz="1800" dirty="0"/>
          </a:p>
          <a:p>
            <a:endParaRPr lang="en-US" dirty="0"/>
          </a:p>
        </p:txBody>
      </p:sp>
      <p:sp>
        <p:nvSpPr>
          <p:cNvPr id="4" name="Footer Placeholder 3">
            <a:extLst>
              <a:ext uri="{FF2B5EF4-FFF2-40B4-BE49-F238E27FC236}">
                <a16:creationId xmlns:a16="http://schemas.microsoft.com/office/drawing/2014/main" id="{05534FD3-30D3-42A7-A6E7-63ED193B2E0F}"/>
              </a:ext>
            </a:extLst>
          </p:cNvPr>
          <p:cNvSpPr>
            <a:spLocks noGrp="1"/>
          </p:cNvSpPr>
          <p:nvPr>
            <p:ph type="ftr" sz="quarter" idx="11"/>
          </p:nvPr>
        </p:nvSpPr>
        <p:spPr/>
        <p:txBody>
          <a:bodyPr/>
          <a:lstStyle/>
          <a:p>
            <a:r>
              <a:rPr lang="en-US"/>
              <a:t>Approximating solutions to systems of 1st-order initial-value problems</a:t>
            </a:r>
            <a:endParaRPr lang="en-CA" dirty="0"/>
          </a:p>
        </p:txBody>
      </p:sp>
      <p:sp>
        <p:nvSpPr>
          <p:cNvPr id="5" name="Slide Number Placeholder 4">
            <a:extLst>
              <a:ext uri="{FF2B5EF4-FFF2-40B4-BE49-F238E27FC236}">
                <a16:creationId xmlns:a16="http://schemas.microsoft.com/office/drawing/2014/main" id="{9041FED3-7317-46DD-BF31-DB0E38ED6506}"/>
              </a:ext>
            </a:extLst>
          </p:cNvPr>
          <p:cNvSpPr>
            <a:spLocks noGrp="1"/>
          </p:cNvSpPr>
          <p:nvPr>
            <p:ph type="sldNum" sz="quarter" idx="12"/>
          </p:nvPr>
        </p:nvSpPr>
        <p:spPr/>
        <p:txBody>
          <a:bodyPr/>
          <a:lstStyle/>
          <a:p>
            <a:fld id="{42EF6DC8-DA9C-4533-8A40-BB00A2545AF8}" type="slidenum">
              <a:rPr lang="en-CA" smtClean="0"/>
              <a:pPr/>
              <a:t>20</a:t>
            </a:fld>
            <a:endParaRPr lang="en-CA"/>
          </a:p>
        </p:txBody>
      </p:sp>
    </p:spTree>
    <p:custDataLst>
      <p:tags r:id="rId1"/>
    </p:custDataLst>
    <p:extLst>
      <p:ext uri="{BB962C8B-B14F-4D97-AF65-F5344CB8AC3E}">
        <p14:creationId xmlns:p14="http://schemas.microsoft.com/office/powerpoint/2010/main" val="2933312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E7FB-FA7B-48A4-BA0E-CE4E0D2D90AE}"/>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DD70056E-0461-41BE-923B-871F59D35E63}"/>
              </a:ext>
            </a:extLst>
          </p:cNvPr>
          <p:cNvSpPr>
            <a:spLocks noGrp="1"/>
          </p:cNvSpPr>
          <p:nvPr>
            <p:ph idx="1"/>
          </p:nvPr>
        </p:nvSpPr>
        <p:spPr>
          <a:xfrm>
            <a:off x="457200" y="1600200"/>
            <a:ext cx="8534400" cy="4525963"/>
          </a:xfrm>
        </p:spPr>
        <p:txBody>
          <a:bodyPr/>
          <a:lstStyle/>
          <a:p>
            <a:r>
              <a:rPr lang="en-US" dirty="0"/>
              <a:t>Recall our problem and solution:</a:t>
            </a:r>
          </a:p>
        </p:txBody>
      </p:sp>
      <p:sp>
        <p:nvSpPr>
          <p:cNvPr id="4" name="Footer Placeholder 3">
            <a:extLst>
              <a:ext uri="{FF2B5EF4-FFF2-40B4-BE49-F238E27FC236}">
                <a16:creationId xmlns:a16="http://schemas.microsoft.com/office/drawing/2014/main" id="{05534FD3-30D3-42A7-A6E7-63ED193B2E0F}"/>
              </a:ext>
            </a:extLst>
          </p:cNvPr>
          <p:cNvSpPr>
            <a:spLocks noGrp="1"/>
          </p:cNvSpPr>
          <p:nvPr>
            <p:ph type="ftr" sz="quarter" idx="11"/>
          </p:nvPr>
        </p:nvSpPr>
        <p:spPr/>
        <p:txBody>
          <a:bodyPr/>
          <a:lstStyle/>
          <a:p>
            <a:r>
              <a:rPr lang="en-US"/>
              <a:t>Approximating solutions to systems of 1st-order initial-value problems</a:t>
            </a:r>
            <a:endParaRPr lang="en-CA" dirty="0"/>
          </a:p>
        </p:txBody>
      </p:sp>
      <p:sp>
        <p:nvSpPr>
          <p:cNvPr id="5" name="Slide Number Placeholder 4">
            <a:extLst>
              <a:ext uri="{FF2B5EF4-FFF2-40B4-BE49-F238E27FC236}">
                <a16:creationId xmlns:a16="http://schemas.microsoft.com/office/drawing/2014/main" id="{9041FED3-7317-46DD-BF31-DB0E38ED6506}"/>
              </a:ext>
            </a:extLst>
          </p:cNvPr>
          <p:cNvSpPr>
            <a:spLocks noGrp="1"/>
          </p:cNvSpPr>
          <p:nvPr>
            <p:ph type="sldNum" sz="quarter" idx="12"/>
          </p:nvPr>
        </p:nvSpPr>
        <p:spPr/>
        <p:txBody>
          <a:bodyPr/>
          <a:lstStyle/>
          <a:p>
            <a:fld id="{42EF6DC8-DA9C-4533-8A40-BB00A2545AF8}" type="slidenum">
              <a:rPr lang="en-CA" smtClean="0"/>
              <a:pPr/>
              <a:t>21</a:t>
            </a:fld>
            <a:endParaRPr lang="en-CA"/>
          </a:p>
        </p:txBody>
      </p:sp>
      <p:graphicFrame>
        <p:nvGraphicFramePr>
          <p:cNvPr id="8" name="Object 7">
            <a:extLst>
              <a:ext uri="{FF2B5EF4-FFF2-40B4-BE49-F238E27FC236}">
                <a16:creationId xmlns:a16="http://schemas.microsoft.com/office/drawing/2014/main" id="{7F375252-D51F-4957-BCB3-9CC3D610CCF5}"/>
              </a:ext>
            </a:extLst>
          </p:cNvPr>
          <p:cNvGraphicFramePr>
            <a:graphicFrameLocks noChangeAspect="1"/>
          </p:cNvGraphicFramePr>
          <p:nvPr>
            <p:extLst>
              <p:ext uri="{D42A27DB-BD31-4B8C-83A1-F6EECF244321}">
                <p14:modId xmlns:p14="http://schemas.microsoft.com/office/powerpoint/2010/main" val="3939864340"/>
              </p:ext>
            </p:extLst>
          </p:nvPr>
        </p:nvGraphicFramePr>
        <p:xfrm>
          <a:off x="2558104" y="2083951"/>
          <a:ext cx="2451100" cy="944562"/>
        </p:xfrm>
        <a:graphic>
          <a:graphicData uri="http://schemas.openxmlformats.org/presentationml/2006/ole">
            <mc:AlternateContent xmlns:mc="http://schemas.openxmlformats.org/markup-compatibility/2006">
              <mc:Choice xmlns:v="urn:schemas-microsoft-com:vml" Requires="v">
                <p:oleObj spid="_x0000_s13339" name="Equation" r:id="rId4" imgW="1384200" imgH="533160" progId="Equation.DSMT4">
                  <p:embed/>
                </p:oleObj>
              </mc:Choice>
              <mc:Fallback>
                <p:oleObj name="Equation" r:id="rId4" imgW="1384200" imgH="533160" progId="Equation.DSMT4">
                  <p:embed/>
                  <p:pic>
                    <p:nvPicPr>
                      <p:cNvPr id="7" name="Object 6">
                        <a:extLst>
                          <a:ext uri="{FF2B5EF4-FFF2-40B4-BE49-F238E27FC236}">
                            <a16:creationId xmlns:a16="http://schemas.microsoft.com/office/drawing/2014/main" id="{4C3F4D33-43DC-4C75-A4E4-4FF1362EED5E}"/>
                          </a:ext>
                        </a:extLst>
                      </p:cNvPr>
                      <p:cNvPicPr/>
                      <p:nvPr/>
                    </p:nvPicPr>
                    <p:blipFill>
                      <a:blip r:embed="rId5"/>
                      <a:stretch>
                        <a:fillRect/>
                      </a:stretch>
                    </p:blipFill>
                    <p:spPr>
                      <a:xfrm>
                        <a:off x="2558104" y="2083951"/>
                        <a:ext cx="2451100" cy="94456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19002509-458C-4668-920B-08B6EF7B3BCC}"/>
              </a:ext>
            </a:extLst>
          </p:cNvPr>
          <p:cNvGraphicFramePr>
            <a:graphicFrameLocks noChangeAspect="1"/>
          </p:cNvGraphicFramePr>
          <p:nvPr>
            <p:extLst>
              <p:ext uri="{D42A27DB-BD31-4B8C-83A1-F6EECF244321}">
                <p14:modId xmlns:p14="http://schemas.microsoft.com/office/powerpoint/2010/main" val="3382637865"/>
              </p:ext>
            </p:extLst>
          </p:nvPr>
        </p:nvGraphicFramePr>
        <p:xfrm>
          <a:off x="5671365" y="2174438"/>
          <a:ext cx="989013" cy="854075"/>
        </p:xfrm>
        <a:graphic>
          <a:graphicData uri="http://schemas.openxmlformats.org/presentationml/2006/ole">
            <mc:AlternateContent xmlns:mc="http://schemas.openxmlformats.org/markup-compatibility/2006">
              <mc:Choice xmlns:v="urn:schemas-microsoft-com:vml" Requires="v">
                <p:oleObj spid="_x0000_s13340" name="Equation" r:id="rId6" imgW="558720" imgH="482400" progId="Equation.DSMT4">
                  <p:embed/>
                </p:oleObj>
              </mc:Choice>
              <mc:Fallback>
                <p:oleObj name="Equation" r:id="rId6" imgW="558720" imgH="482400" progId="Equation.DSMT4">
                  <p:embed/>
                  <p:pic>
                    <p:nvPicPr>
                      <p:cNvPr id="9" name="Object 8">
                        <a:extLst>
                          <a:ext uri="{FF2B5EF4-FFF2-40B4-BE49-F238E27FC236}">
                            <a16:creationId xmlns:a16="http://schemas.microsoft.com/office/drawing/2014/main" id="{7A5C02AC-DC3D-4A5D-A2EF-41FE0B3C817F}"/>
                          </a:ext>
                        </a:extLst>
                      </p:cNvPr>
                      <p:cNvPicPr/>
                      <p:nvPr/>
                    </p:nvPicPr>
                    <p:blipFill>
                      <a:blip r:embed="rId7"/>
                      <a:stretch>
                        <a:fillRect/>
                      </a:stretch>
                    </p:blipFill>
                    <p:spPr>
                      <a:xfrm>
                        <a:off x="5671365" y="2174438"/>
                        <a:ext cx="989013" cy="85407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839B1A0D-830C-4BF6-8316-D66689FC42CB}"/>
              </a:ext>
            </a:extLst>
          </p:cNvPr>
          <p:cNvGraphicFramePr>
            <a:graphicFrameLocks noChangeAspect="1"/>
          </p:cNvGraphicFramePr>
          <p:nvPr>
            <p:extLst>
              <p:ext uri="{D42A27DB-BD31-4B8C-83A1-F6EECF244321}">
                <p14:modId xmlns:p14="http://schemas.microsoft.com/office/powerpoint/2010/main" val="2273263977"/>
              </p:ext>
            </p:extLst>
          </p:nvPr>
        </p:nvGraphicFramePr>
        <p:xfrm>
          <a:off x="2953187" y="3160495"/>
          <a:ext cx="3371850" cy="944562"/>
        </p:xfrm>
        <a:graphic>
          <a:graphicData uri="http://schemas.openxmlformats.org/presentationml/2006/ole">
            <mc:AlternateContent xmlns:mc="http://schemas.openxmlformats.org/markup-compatibility/2006">
              <mc:Choice xmlns:v="urn:schemas-microsoft-com:vml" Requires="v">
                <p:oleObj spid="_x0000_s13341" name="Equation" r:id="rId8" imgW="1904760" imgH="533160" progId="Equation.DSMT4">
                  <p:embed/>
                </p:oleObj>
              </mc:Choice>
              <mc:Fallback>
                <p:oleObj name="Equation" r:id="rId8" imgW="1904760" imgH="533160" progId="Equation.DSMT4">
                  <p:embed/>
                  <p:pic>
                    <p:nvPicPr>
                      <p:cNvPr id="10" name="Object 9">
                        <a:extLst>
                          <a:ext uri="{FF2B5EF4-FFF2-40B4-BE49-F238E27FC236}">
                            <a16:creationId xmlns:a16="http://schemas.microsoft.com/office/drawing/2014/main" id="{2975DC51-1E79-4BE2-8D71-990B7C82BFFA}"/>
                          </a:ext>
                        </a:extLst>
                      </p:cNvPr>
                      <p:cNvPicPr/>
                      <p:nvPr/>
                    </p:nvPicPr>
                    <p:blipFill>
                      <a:blip r:embed="rId9"/>
                      <a:stretch>
                        <a:fillRect/>
                      </a:stretch>
                    </p:blipFill>
                    <p:spPr>
                      <a:xfrm>
                        <a:off x="2953187" y="3160495"/>
                        <a:ext cx="3371850" cy="944562"/>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110C7DB7-B4C9-4EC2-8BD4-0AC46FF6D222}"/>
              </a:ext>
            </a:extLst>
          </p:cNvPr>
          <p:cNvPicPr>
            <a:picLocks noChangeAspect="1"/>
          </p:cNvPicPr>
          <p:nvPr/>
        </p:nvPicPr>
        <p:blipFill>
          <a:blip r:embed="rId10"/>
          <a:stretch>
            <a:fillRect/>
          </a:stretch>
        </p:blipFill>
        <p:spPr>
          <a:xfrm>
            <a:off x="1952091" y="4322598"/>
            <a:ext cx="5424807" cy="2377803"/>
          </a:xfrm>
          <a:prstGeom prst="rect">
            <a:avLst/>
          </a:prstGeom>
        </p:spPr>
      </p:pic>
      <p:graphicFrame>
        <p:nvGraphicFramePr>
          <p:cNvPr id="12" name="Object 11">
            <a:extLst>
              <a:ext uri="{FF2B5EF4-FFF2-40B4-BE49-F238E27FC236}">
                <a16:creationId xmlns:a16="http://schemas.microsoft.com/office/drawing/2014/main" id="{F8F4DD9A-2324-4E4F-94B0-FFB497986AA6}"/>
              </a:ext>
            </a:extLst>
          </p:cNvPr>
          <p:cNvGraphicFramePr>
            <a:graphicFrameLocks noChangeAspect="1"/>
          </p:cNvGraphicFramePr>
          <p:nvPr>
            <p:extLst>
              <p:ext uri="{D42A27DB-BD31-4B8C-83A1-F6EECF244321}">
                <p14:modId xmlns:p14="http://schemas.microsoft.com/office/powerpoint/2010/main" val="1468056627"/>
              </p:ext>
            </p:extLst>
          </p:nvPr>
        </p:nvGraphicFramePr>
        <p:xfrm>
          <a:off x="2672199" y="5174511"/>
          <a:ext cx="561975" cy="449262"/>
        </p:xfrm>
        <a:graphic>
          <a:graphicData uri="http://schemas.openxmlformats.org/presentationml/2006/ole">
            <mc:AlternateContent xmlns:mc="http://schemas.openxmlformats.org/markup-compatibility/2006">
              <mc:Choice xmlns:v="urn:schemas-microsoft-com:vml" Requires="v">
                <p:oleObj spid="_x0000_s13342" name="Equation" r:id="rId11" imgW="317160" imgH="253800" progId="Equation.DSMT4">
                  <p:embed/>
                </p:oleObj>
              </mc:Choice>
              <mc:Fallback>
                <p:oleObj name="Equation" r:id="rId11" imgW="317160" imgH="253800" progId="Equation.DSMT4">
                  <p:embed/>
                  <p:pic>
                    <p:nvPicPr>
                      <p:cNvPr id="10" name="Object 9">
                        <a:extLst>
                          <a:ext uri="{FF2B5EF4-FFF2-40B4-BE49-F238E27FC236}">
                            <a16:creationId xmlns:a16="http://schemas.microsoft.com/office/drawing/2014/main" id="{839B1A0D-830C-4BF6-8316-D66689FC42CB}"/>
                          </a:ext>
                        </a:extLst>
                      </p:cNvPr>
                      <p:cNvPicPr/>
                      <p:nvPr/>
                    </p:nvPicPr>
                    <p:blipFill>
                      <a:blip r:embed="rId12"/>
                      <a:stretch>
                        <a:fillRect/>
                      </a:stretch>
                    </p:blipFill>
                    <p:spPr>
                      <a:xfrm>
                        <a:off x="2672199" y="5174511"/>
                        <a:ext cx="561975" cy="449262"/>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7C8CDEC3-56BF-48EB-9A2D-C548CF0D7744}"/>
              </a:ext>
            </a:extLst>
          </p:cNvPr>
          <p:cNvGraphicFramePr>
            <a:graphicFrameLocks noChangeAspect="1"/>
          </p:cNvGraphicFramePr>
          <p:nvPr>
            <p:extLst>
              <p:ext uri="{D42A27DB-BD31-4B8C-83A1-F6EECF244321}">
                <p14:modId xmlns:p14="http://schemas.microsoft.com/office/powerpoint/2010/main" val="205590352"/>
              </p:ext>
            </p:extLst>
          </p:nvPr>
        </p:nvGraphicFramePr>
        <p:xfrm>
          <a:off x="3513138" y="4725988"/>
          <a:ext cx="539750" cy="449262"/>
        </p:xfrm>
        <a:graphic>
          <a:graphicData uri="http://schemas.openxmlformats.org/presentationml/2006/ole">
            <mc:AlternateContent xmlns:mc="http://schemas.openxmlformats.org/markup-compatibility/2006">
              <mc:Choice xmlns:v="urn:schemas-microsoft-com:vml" Requires="v">
                <p:oleObj spid="_x0000_s13343" name="Equation" r:id="rId13" imgW="304560" imgH="253800" progId="Equation.DSMT4">
                  <p:embed/>
                </p:oleObj>
              </mc:Choice>
              <mc:Fallback>
                <p:oleObj name="Equation" r:id="rId13" imgW="304560" imgH="253800" progId="Equation.DSMT4">
                  <p:embed/>
                  <p:pic>
                    <p:nvPicPr>
                      <p:cNvPr id="12" name="Object 11">
                        <a:extLst>
                          <a:ext uri="{FF2B5EF4-FFF2-40B4-BE49-F238E27FC236}">
                            <a16:creationId xmlns:a16="http://schemas.microsoft.com/office/drawing/2014/main" id="{F8F4DD9A-2324-4E4F-94B0-FFB497986AA6}"/>
                          </a:ext>
                        </a:extLst>
                      </p:cNvPr>
                      <p:cNvPicPr/>
                      <p:nvPr/>
                    </p:nvPicPr>
                    <p:blipFill>
                      <a:blip r:embed="rId14"/>
                      <a:stretch>
                        <a:fillRect/>
                      </a:stretch>
                    </p:blipFill>
                    <p:spPr>
                      <a:xfrm>
                        <a:off x="3513138" y="4725988"/>
                        <a:ext cx="539750" cy="449262"/>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4238548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E7FB-FA7B-48A4-BA0E-CE4E0D2D90AE}"/>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DD70056E-0461-41BE-923B-871F59D35E63}"/>
              </a:ext>
            </a:extLst>
          </p:cNvPr>
          <p:cNvSpPr>
            <a:spLocks noGrp="1"/>
          </p:cNvSpPr>
          <p:nvPr>
            <p:ph idx="1"/>
          </p:nvPr>
        </p:nvSpPr>
        <p:spPr>
          <a:xfrm>
            <a:off x="457200" y="1600200"/>
            <a:ext cx="8418352" cy="4525963"/>
          </a:xfrm>
        </p:spPr>
        <p:txBody>
          <a:bodyPr/>
          <a:lstStyle/>
          <a:p>
            <a:r>
              <a:rPr lang="en-US" dirty="0"/>
              <a:t>The greatest issue is writing down the functions</a:t>
            </a:r>
          </a:p>
          <a:p>
            <a:endParaRPr lang="en-US" dirty="0"/>
          </a:p>
          <a:p>
            <a:endParaRPr lang="en-US" dirty="0"/>
          </a:p>
          <a:p>
            <a:endParaRPr lang="en-US" dirty="0"/>
          </a:p>
          <a:p>
            <a:pPr marL="457200" lvl="1" indent="0">
              <a:buNone/>
            </a:pPr>
            <a:r>
              <a:rPr lang="en-US" sz="1800" dirty="0" err="1" smtClean="0">
                <a:latin typeface="Consolas" panose="020B0609020204030204" pitchFamily="49" charset="0"/>
              </a:rPr>
              <a:t>vec</a:t>
            </a:r>
            <a:r>
              <a:rPr lang="en-US" sz="1800" dirty="0" smtClean="0">
                <a:latin typeface="Consolas" panose="020B0609020204030204" pitchFamily="49" charset="0"/>
              </a:rPr>
              <a:t>&lt;2&gt; </a:t>
            </a:r>
            <a:r>
              <a:rPr lang="en-US" sz="1800" dirty="0">
                <a:latin typeface="Consolas" panose="020B0609020204030204" pitchFamily="49" charset="0"/>
              </a:rPr>
              <a:t>f( double t, </a:t>
            </a:r>
            <a:r>
              <a:rPr lang="en-US" sz="1800" dirty="0" err="1" smtClean="0">
                <a:latin typeface="Consolas" panose="020B0609020204030204" pitchFamily="49" charset="0"/>
              </a:rPr>
              <a:t>vec</a:t>
            </a:r>
            <a:r>
              <a:rPr lang="en-US" sz="1800" dirty="0" smtClean="0">
                <a:latin typeface="Consolas" panose="020B0609020204030204" pitchFamily="49" charset="0"/>
              </a:rPr>
              <a:t>&lt;2&gt; </a:t>
            </a:r>
            <a:r>
              <a:rPr lang="en-US" sz="1800" dirty="0">
                <a:latin typeface="Consolas" panose="020B0609020204030204" pitchFamily="49" charset="0"/>
              </a:rPr>
              <a:t>u ) {</a:t>
            </a:r>
          </a:p>
          <a:p>
            <a:pPr marL="457200" lvl="1" indent="0">
              <a:buNone/>
            </a:pPr>
            <a:r>
              <a:rPr lang="en-US" sz="1800" dirty="0">
                <a:latin typeface="Consolas" panose="020B0609020204030204" pitchFamily="49" charset="0"/>
              </a:rPr>
              <a:t>    return </a:t>
            </a:r>
            <a:r>
              <a:rPr lang="en-US" sz="1800" dirty="0" err="1" smtClean="0">
                <a:latin typeface="Consolas" panose="020B0609020204030204" pitchFamily="49" charset="0"/>
              </a:rPr>
              <a:t>vec</a:t>
            </a:r>
            <a:r>
              <a:rPr lang="en-US" sz="1800" dirty="0" smtClean="0">
                <a:latin typeface="Consolas" panose="020B0609020204030204" pitchFamily="49" charset="0"/>
              </a:rPr>
              <a:t>&lt;2&gt;{ -t*u[0] </a:t>
            </a:r>
            <a:r>
              <a:rPr lang="en-US" sz="1800" dirty="0">
                <a:latin typeface="Consolas" panose="020B0609020204030204" pitchFamily="49" charset="0"/>
              </a:rPr>
              <a:t>- </a:t>
            </a:r>
            <a:r>
              <a:rPr lang="en-US" sz="1800" dirty="0" smtClean="0">
                <a:latin typeface="Consolas" panose="020B0609020204030204" pitchFamily="49" charset="0"/>
              </a:rPr>
              <a:t>2.0*u[1],</a:t>
            </a:r>
            <a:endParaRPr lang="en-US" sz="1800" dirty="0">
              <a:latin typeface="Consolas" panose="020B0609020204030204" pitchFamily="49" charset="0"/>
            </a:endParaRPr>
          </a:p>
          <a:p>
            <a:pPr marL="457200" lvl="1" indent="0">
              <a:buNone/>
            </a:pPr>
            <a:r>
              <a:rPr lang="en-US" sz="1800" dirty="0">
                <a:latin typeface="Consolas" panose="020B0609020204030204" pitchFamily="49" charset="0"/>
              </a:rPr>
              <a:t>                 </a:t>
            </a:r>
            <a:r>
              <a:rPr lang="en-US" sz="1800" dirty="0" smtClean="0">
                <a:latin typeface="Consolas" panose="020B0609020204030204" pitchFamily="49" charset="0"/>
              </a:rPr>
              <a:t>    </a:t>
            </a:r>
            <a:r>
              <a:rPr lang="en-US" sz="1800" dirty="0">
                <a:latin typeface="Consolas" panose="020B0609020204030204" pitchFamily="49" charset="0"/>
              </a:rPr>
              <a:t>-</a:t>
            </a:r>
            <a:r>
              <a:rPr lang="en-US" sz="1800" dirty="0" smtClean="0">
                <a:latin typeface="Consolas" panose="020B0609020204030204" pitchFamily="49" charset="0"/>
              </a:rPr>
              <a:t>u[1] + 2.0*u[0] };</a:t>
            </a:r>
            <a:endParaRPr lang="en-US" sz="1800" dirty="0">
              <a:latin typeface="Consolas" panose="020B0609020204030204" pitchFamily="49" charset="0"/>
            </a:endParaRPr>
          </a:p>
          <a:p>
            <a:pPr marL="457200" lvl="1" indent="0">
              <a:buNone/>
            </a:pPr>
            <a:r>
              <a:rPr lang="en-US" sz="1800" dirty="0">
                <a:latin typeface="Consolas" panose="020B0609020204030204" pitchFamily="49" charset="0"/>
              </a:rPr>
              <a:t>}</a:t>
            </a:r>
          </a:p>
          <a:p>
            <a:pPr marL="457200" lvl="1" indent="0">
              <a:buNone/>
            </a:pPr>
            <a:endParaRPr lang="en-US" sz="1800" dirty="0">
              <a:latin typeface="Consolas" panose="020B0609020204030204" pitchFamily="49" charset="0"/>
            </a:endParaRPr>
          </a:p>
          <a:p>
            <a:pPr marL="457200" lvl="1" indent="0">
              <a:buNone/>
            </a:pPr>
            <a:r>
              <a:rPr lang="en-US" sz="1800" dirty="0" err="1" smtClean="0">
                <a:latin typeface="Consolas" panose="020B0609020204030204" pitchFamily="49" charset="0"/>
              </a:rPr>
              <a:t>vec</a:t>
            </a:r>
            <a:r>
              <a:rPr lang="en-US" sz="1800" dirty="0" smtClean="0">
                <a:latin typeface="Consolas" panose="020B0609020204030204" pitchFamily="49" charset="0"/>
              </a:rPr>
              <a:t>&lt;2&gt;{ 1.0</a:t>
            </a:r>
            <a:r>
              <a:rPr lang="en-US" sz="1800" dirty="0">
                <a:latin typeface="Consolas" panose="020B0609020204030204" pitchFamily="49" charset="0"/>
              </a:rPr>
              <a:t>, </a:t>
            </a:r>
            <a:r>
              <a:rPr lang="en-US" sz="1800" dirty="0" smtClean="0">
                <a:latin typeface="Consolas" panose="020B0609020204030204" pitchFamily="49" charset="0"/>
              </a:rPr>
              <a:t>2.0 </a:t>
            </a:r>
            <a:r>
              <a:rPr lang="en-US" sz="1800" dirty="0">
                <a:latin typeface="Consolas" panose="020B0609020204030204" pitchFamily="49" charset="0"/>
              </a:rPr>
              <a:t>}</a:t>
            </a:r>
          </a:p>
        </p:txBody>
      </p:sp>
      <p:sp>
        <p:nvSpPr>
          <p:cNvPr id="4" name="Footer Placeholder 3">
            <a:extLst>
              <a:ext uri="{FF2B5EF4-FFF2-40B4-BE49-F238E27FC236}">
                <a16:creationId xmlns:a16="http://schemas.microsoft.com/office/drawing/2014/main" id="{05534FD3-30D3-42A7-A6E7-63ED193B2E0F}"/>
              </a:ext>
            </a:extLst>
          </p:cNvPr>
          <p:cNvSpPr>
            <a:spLocks noGrp="1"/>
          </p:cNvSpPr>
          <p:nvPr>
            <p:ph type="ftr" sz="quarter" idx="11"/>
          </p:nvPr>
        </p:nvSpPr>
        <p:spPr/>
        <p:txBody>
          <a:bodyPr/>
          <a:lstStyle/>
          <a:p>
            <a:r>
              <a:rPr lang="en-US"/>
              <a:t>Approximating solutions to systems of 1st-order initial-value problems</a:t>
            </a:r>
            <a:endParaRPr lang="en-CA" dirty="0"/>
          </a:p>
        </p:txBody>
      </p:sp>
      <p:sp>
        <p:nvSpPr>
          <p:cNvPr id="5" name="Slide Number Placeholder 4">
            <a:extLst>
              <a:ext uri="{FF2B5EF4-FFF2-40B4-BE49-F238E27FC236}">
                <a16:creationId xmlns:a16="http://schemas.microsoft.com/office/drawing/2014/main" id="{9041FED3-7317-46DD-BF31-DB0E38ED6506}"/>
              </a:ext>
            </a:extLst>
          </p:cNvPr>
          <p:cNvSpPr>
            <a:spLocks noGrp="1"/>
          </p:cNvSpPr>
          <p:nvPr>
            <p:ph type="sldNum" sz="quarter" idx="12"/>
          </p:nvPr>
        </p:nvSpPr>
        <p:spPr/>
        <p:txBody>
          <a:bodyPr/>
          <a:lstStyle/>
          <a:p>
            <a:fld id="{42EF6DC8-DA9C-4533-8A40-BB00A2545AF8}" type="slidenum">
              <a:rPr lang="en-CA" smtClean="0"/>
              <a:pPr/>
              <a:t>22</a:t>
            </a:fld>
            <a:endParaRPr lang="en-CA"/>
          </a:p>
        </p:txBody>
      </p:sp>
      <p:graphicFrame>
        <p:nvGraphicFramePr>
          <p:cNvPr id="10" name="Object 9">
            <a:extLst>
              <a:ext uri="{FF2B5EF4-FFF2-40B4-BE49-F238E27FC236}">
                <a16:creationId xmlns:a16="http://schemas.microsoft.com/office/drawing/2014/main" id="{33D6592B-D9FD-4F8F-B5E2-E2F729362B42}"/>
              </a:ext>
            </a:extLst>
          </p:cNvPr>
          <p:cNvGraphicFramePr>
            <a:graphicFrameLocks noChangeAspect="1"/>
          </p:cNvGraphicFramePr>
          <p:nvPr>
            <p:extLst>
              <p:ext uri="{D42A27DB-BD31-4B8C-83A1-F6EECF244321}">
                <p14:modId xmlns:p14="http://schemas.microsoft.com/office/powerpoint/2010/main" val="1965509895"/>
              </p:ext>
            </p:extLst>
          </p:nvPr>
        </p:nvGraphicFramePr>
        <p:xfrm>
          <a:off x="2109220" y="2143918"/>
          <a:ext cx="2495550" cy="944563"/>
        </p:xfrm>
        <a:graphic>
          <a:graphicData uri="http://schemas.openxmlformats.org/presentationml/2006/ole">
            <mc:AlternateContent xmlns:mc="http://schemas.openxmlformats.org/markup-compatibility/2006">
              <mc:Choice xmlns:v="urn:schemas-microsoft-com:vml" Requires="v">
                <p:oleObj spid="_x0000_s14348" name="Equation" r:id="rId4" imgW="1409400" imgH="533160" progId="Equation.DSMT4">
                  <p:embed/>
                </p:oleObj>
              </mc:Choice>
              <mc:Fallback>
                <p:oleObj name="Equation" r:id="rId4" imgW="1409400" imgH="533160" progId="Equation.DSMT4">
                  <p:embed/>
                  <p:pic>
                    <p:nvPicPr>
                      <p:cNvPr id="15" name="Object 14">
                        <a:extLst>
                          <a:ext uri="{FF2B5EF4-FFF2-40B4-BE49-F238E27FC236}">
                            <a16:creationId xmlns:a16="http://schemas.microsoft.com/office/drawing/2014/main" id="{51701474-FEF5-4BE5-B7E5-84D9A721DED6}"/>
                          </a:ext>
                        </a:extLst>
                      </p:cNvPr>
                      <p:cNvPicPr/>
                      <p:nvPr/>
                    </p:nvPicPr>
                    <p:blipFill>
                      <a:blip r:embed="rId5"/>
                      <a:stretch>
                        <a:fillRect/>
                      </a:stretch>
                    </p:blipFill>
                    <p:spPr>
                      <a:xfrm>
                        <a:off x="2109220" y="2143918"/>
                        <a:ext cx="2495550" cy="94456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F0F48325-D378-4BF4-B750-40C94D6AF3B2}"/>
              </a:ext>
            </a:extLst>
          </p:cNvPr>
          <p:cNvGraphicFramePr>
            <a:graphicFrameLocks noChangeAspect="1"/>
          </p:cNvGraphicFramePr>
          <p:nvPr>
            <p:extLst>
              <p:ext uri="{D42A27DB-BD31-4B8C-83A1-F6EECF244321}">
                <p14:modId xmlns:p14="http://schemas.microsoft.com/office/powerpoint/2010/main" val="2773229665"/>
              </p:ext>
            </p:extLst>
          </p:nvPr>
        </p:nvGraphicFramePr>
        <p:xfrm>
          <a:off x="5245100" y="2233970"/>
          <a:ext cx="989013" cy="854075"/>
        </p:xfrm>
        <a:graphic>
          <a:graphicData uri="http://schemas.openxmlformats.org/presentationml/2006/ole">
            <mc:AlternateContent xmlns:mc="http://schemas.openxmlformats.org/markup-compatibility/2006">
              <mc:Choice xmlns:v="urn:schemas-microsoft-com:vml" Requires="v">
                <p:oleObj spid="_x0000_s14349" name="Equation" r:id="rId6" imgW="558720" imgH="482400" progId="Equation.DSMT4">
                  <p:embed/>
                </p:oleObj>
              </mc:Choice>
              <mc:Fallback>
                <p:oleObj name="Equation" r:id="rId6" imgW="558720" imgH="482400" progId="Equation.DSMT4">
                  <p:embed/>
                  <p:pic>
                    <p:nvPicPr>
                      <p:cNvPr id="16" name="Object 15">
                        <a:extLst>
                          <a:ext uri="{FF2B5EF4-FFF2-40B4-BE49-F238E27FC236}">
                            <a16:creationId xmlns:a16="http://schemas.microsoft.com/office/drawing/2014/main" id="{B7EFE937-992C-452C-965F-1A1A8E65F036}"/>
                          </a:ext>
                        </a:extLst>
                      </p:cNvPr>
                      <p:cNvPicPr/>
                      <p:nvPr/>
                    </p:nvPicPr>
                    <p:blipFill>
                      <a:blip r:embed="rId7"/>
                      <a:stretch>
                        <a:fillRect/>
                      </a:stretch>
                    </p:blipFill>
                    <p:spPr>
                      <a:xfrm>
                        <a:off x="5245100" y="2233970"/>
                        <a:ext cx="989013" cy="85407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029607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E7FB-FA7B-48A4-BA0E-CE4E0D2D90AE}"/>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DD70056E-0461-41BE-923B-871F59D35E63}"/>
              </a:ext>
            </a:extLst>
          </p:cNvPr>
          <p:cNvSpPr>
            <a:spLocks noGrp="1"/>
          </p:cNvSpPr>
          <p:nvPr>
            <p:ph idx="1"/>
          </p:nvPr>
        </p:nvSpPr>
        <p:spPr>
          <a:xfrm>
            <a:off x="457200" y="1600200"/>
            <a:ext cx="8534400" cy="4525963"/>
          </a:xfrm>
        </p:spPr>
        <p:txBody>
          <a:bodyPr/>
          <a:lstStyle/>
          <a:p>
            <a:r>
              <a:rPr lang="en-US" dirty="0"/>
              <a:t>Recall that this last problem did not have a closed-form solution,</a:t>
            </a:r>
            <a:br>
              <a:rPr lang="en-US" dirty="0"/>
            </a:br>
            <a:r>
              <a:rPr lang="en-US" dirty="0"/>
              <a:t>	however, we can still approximate it</a:t>
            </a:r>
          </a:p>
        </p:txBody>
      </p:sp>
      <p:sp>
        <p:nvSpPr>
          <p:cNvPr id="4" name="Footer Placeholder 3">
            <a:extLst>
              <a:ext uri="{FF2B5EF4-FFF2-40B4-BE49-F238E27FC236}">
                <a16:creationId xmlns:a16="http://schemas.microsoft.com/office/drawing/2014/main" id="{05534FD3-30D3-42A7-A6E7-63ED193B2E0F}"/>
              </a:ext>
            </a:extLst>
          </p:cNvPr>
          <p:cNvSpPr>
            <a:spLocks noGrp="1"/>
          </p:cNvSpPr>
          <p:nvPr>
            <p:ph type="ftr" sz="quarter" idx="11"/>
          </p:nvPr>
        </p:nvSpPr>
        <p:spPr/>
        <p:txBody>
          <a:bodyPr/>
          <a:lstStyle/>
          <a:p>
            <a:r>
              <a:rPr lang="en-US"/>
              <a:t>Approximating solutions to systems of 1st-order initial-value problems</a:t>
            </a:r>
            <a:endParaRPr lang="en-CA" dirty="0"/>
          </a:p>
        </p:txBody>
      </p:sp>
      <p:sp>
        <p:nvSpPr>
          <p:cNvPr id="5" name="Slide Number Placeholder 4">
            <a:extLst>
              <a:ext uri="{FF2B5EF4-FFF2-40B4-BE49-F238E27FC236}">
                <a16:creationId xmlns:a16="http://schemas.microsoft.com/office/drawing/2014/main" id="{9041FED3-7317-46DD-BF31-DB0E38ED6506}"/>
              </a:ext>
            </a:extLst>
          </p:cNvPr>
          <p:cNvSpPr>
            <a:spLocks noGrp="1"/>
          </p:cNvSpPr>
          <p:nvPr>
            <p:ph type="sldNum" sz="quarter" idx="12"/>
          </p:nvPr>
        </p:nvSpPr>
        <p:spPr/>
        <p:txBody>
          <a:bodyPr/>
          <a:lstStyle/>
          <a:p>
            <a:fld id="{42EF6DC8-DA9C-4533-8A40-BB00A2545AF8}" type="slidenum">
              <a:rPr lang="en-CA" smtClean="0"/>
              <a:pPr/>
              <a:t>23</a:t>
            </a:fld>
            <a:endParaRPr lang="en-CA"/>
          </a:p>
        </p:txBody>
      </p:sp>
      <p:graphicFrame>
        <p:nvGraphicFramePr>
          <p:cNvPr id="8" name="Object 7">
            <a:extLst>
              <a:ext uri="{FF2B5EF4-FFF2-40B4-BE49-F238E27FC236}">
                <a16:creationId xmlns:a16="http://schemas.microsoft.com/office/drawing/2014/main" id="{7F375252-D51F-4957-BCB3-9CC3D610CCF5}"/>
              </a:ext>
            </a:extLst>
          </p:cNvPr>
          <p:cNvGraphicFramePr>
            <a:graphicFrameLocks noChangeAspect="1"/>
          </p:cNvGraphicFramePr>
          <p:nvPr>
            <p:extLst>
              <p:ext uri="{D42A27DB-BD31-4B8C-83A1-F6EECF244321}">
                <p14:modId xmlns:p14="http://schemas.microsoft.com/office/powerpoint/2010/main" val="687462387"/>
              </p:ext>
            </p:extLst>
          </p:nvPr>
        </p:nvGraphicFramePr>
        <p:xfrm>
          <a:off x="2535238" y="2461893"/>
          <a:ext cx="2495550" cy="944562"/>
        </p:xfrm>
        <a:graphic>
          <a:graphicData uri="http://schemas.openxmlformats.org/presentationml/2006/ole">
            <mc:AlternateContent xmlns:mc="http://schemas.openxmlformats.org/markup-compatibility/2006">
              <mc:Choice xmlns:v="urn:schemas-microsoft-com:vml" Requires="v">
                <p:oleObj spid="_x0000_s15378" name="Equation" r:id="rId4" imgW="1409400" imgH="533160" progId="Equation.DSMT4">
                  <p:embed/>
                </p:oleObj>
              </mc:Choice>
              <mc:Fallback>
                <p:oleObj name="Equation" r:id="rId4" imgW="1409400" imgH="533160" progId="Equation.DSMT4">
                  <p:embed/>
                  <p:pic>
                    <p:nvPicPr>
                      <p:cNvPr id="8" name="Object 7">
                        <a:extLst>
                          <a:ext uri="{FF2B5EF4-FFF2-40B4-BE49-F238E27FC236}">
                            <a16:creationId xmlns:a16="http://schemas.microsoft.com/office/drawing/2014/main" id="{7F375252-D51F-4957-BCB3-9CC3D610CCF5}"/>
                          </a:ext>
                        </a:extLst>
                      </p:cNvPr>
                      <p:cNvPicPr/>
                      <p:nvPr/>
                    </p:nvPicPr>
                    <p:blipFill>
                      <a:blip r:embed="rId5"/>
                      <a:stretch>
                        <a:fillRect/>
                      </a:stretch>
                    </p:blipFill>
                    <p:spPr>
                      <a:xfrm>
                        <a:off x="2535238" y="2461893"/>
                        <a:ext cx="2495550" cy="94456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19002509-458C-4668-920B-08B6EF7B3BCC}"/>
              </a:ext>
            </a:extLst>
          </p:cNvPr>
          <p:cNvGraphicFramePr>
            <a:graphicFrameLocks noChangeAspect="1"/>
          </p:cNvGraphicFramePr>
          <p:nvPr>
            <p:extLst>
              <p:ext uri="{D42A27DB-BD31-4B8C-83A1-F6EECF244321}">
                <p14:modId xmlns:p14="http://schemas.microsoft.com/office/powerpoint/2010/main" val="1301338514"/>
              </p:ext>
            </p:extLst>
          </p:nvPr>
        </p:nvGraphicFramePr>
        <p:xfrm>
          <a:off x="5671365" y="2551943"/>
          <a:ext cx="989013" cy="854075"/>
        </p:xfrm>
        <a:graphic>
          <a:graphicData uri="http://schemas.openxmlformats.org/presentationml/2006/ole">
            <mc:AlternateContent xmlns:mc="http://schemas.openxmlformats.org/markup-compatibility/2006">
              <mc:Choice xmlns:v="urn:schemas-microsoft-com:vml" Requires="v">
                <p:oleObj spid="_x0000_s15379" name="Equation" r:id="rId6" imgW="558720" imgH="482400" progId="Equation.DSMT4">
                  <p:embed/>
                </p:oleObj>
              </mc:Choice>
              <mc:Fallback>
                <p:oleObj name="Equation" r:id="rId6" imgW="558720" imgH="482400" progId="Equation.DSMT4">
                  <p:embed/>
                  <p:pic>
                    <p:nvPicPr>
                      <p:cNvPr id="9" name="Object 8">
                        <a:extLst>
                          <a:ext uri="{FF2B5EF4-FFF2-40B4-BE49-F238E27FC236}">
                            <a16:creationId xmlns:a16="http://schemas.microsoft.com/office/drawing/2014/main" id="{19002509-458C-4668-920B-08B6EF7B3BCC}"/>
                          </a:ext>
                        </a:extLst>
                      </p:cNvPr>
                      <p:cNvPicPr/>
                      <p:nvPr/>
                    </p:nvPicPr>
                    <p:blipFill>
                      <a:blip r:embed="rId7"/>
                      <a:stretch>
                        <a:fillRect/>
                      </a:stretch>
                    </p:blipFill>
                    <p:spPr>
                      <a:xfrm>
                        <a:off x="5671365" y="2551943"/>
                        <a:ext cx="989013" cy="854075"/>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110C7DB7-B4C9-4EC2-8BD4-0AC46FF6D222}"/>
              </a:ext>
            </a:extLst>
          </p:cNvPr>
          <p:cNvPicPr>
            <a:picLocks noChangeAspect="1"/>
          </p:cNvPicPr>
          <p:nvPr/>
        </p:nvPicPr>
        <p:blipFill>
          <a:blip r:embed="rId8"/>
          <a:srcRect/>
          <a:stretch/>
        </p:blipFill>
        <p:spPr>
          <a:xfrm>
            <a:off x="1952091" y="4322598"/>
            <a:ext cx="5424807" cy="2377802"/>
          </a:xfrm>
          <a:prstGeom prst="rect">
            <a:avLst/>
          </a:prstGeom>
        </p:spPr>
      </p:pic>
      <p:graphicFrame>
        <p:nvGraphicFramePr>
          <p:cNvPr id="12" name="Object 11">
            <a:extLst>
              <a:ext uri="{FF2B5EF4-FFF2-40B4-BE49-F238E27FC236}">
                <a16:creationId xmlns:a16="http://schemas.microsoft.com/office/drawing/2014/main" id="{F8F4DD9A-2324-4E4F-94B0-FFB497986AA6}"/>
              </a:ext>
            </a:extLst>
          </p:cNvPr>
          <p:cNvGraphicFramePr>
            <a:graphicFrameLocks noChangeAspect="1"/>
          </p:cNvGraphicFramePr>
          <p:nvPr/>
        </p:nvGraphicFramePr>
        <p:xfrm>
          <a:off x="2672199" y="5174511"/>
          <a:ext cx="561975" cy="449262"/>
        </p:xfrm>
        <a:graphic>
          <a:graphicData uri="http://schemas.openxmlformats.org/presentationml/2006/ole">
            <mc:AlternateContent xmlns:mc="http://schemas.openxmlformats.org/markup-compatibility/2006">
              <mc:Choice xmlns:v="urn:schemas-microsoft-com:vml" Requires="v">
                <p:oleObj spid="_x0000_s15380" name="Equation" r:id="rId9" imgW="317160" imgH="253800" progId="Equation.DSMT4">
                  <p:embed/>
                </p:oleObj>
              </mc:Choice>
              <mc:Fallback>
                <p:oleObj name="Equation" r:id="rId9" imgW="317160" imgH="253800" progId="Equation.DSMT4">
                  <p:embed/>
                  <p:pic>
                    <p:nvPicPr>
                      <p:cNvPr id="12" name="Object 11">
                        <a:extLst>
                          <a:ext uri="{FF2B5EF4-FFF2-40B4-BE49-F238E27FC236}">
                            <a16:creationId xmlns:a16="http://schemas.microsoft.com/office/drawing/2014/main" id="{F8F4DD9A-2324-4E4F-94B0-FFB497986AA6}"/>
                          </a:ext>
                        </a:extLst>
                      </p:cNvPr>
                      <p:cNvPicPr/>
                      <p:nvPr/>
                    </p:nvPicPr>
                    <p:blipFill>
                      <a:blip r:embed="rId10"/>
                      <a:stretch>
                        <a:fillRect/>
                      </a:stretch>
                    </p:blipFill>
                    <p:spPr>
                      <a:xfrm>
                        <a:off x="2672199" y="5174511"/>
                        <a:ext cx="561975" cy="449262"/>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7C8CDEC3-56BF-48EB-9A2D-C548CF0D7744}"/>
              </a:ext>
            </a:extLst>
          </p:cNvPr>
          <p:cNvGraphicFramePr>
            <a:graphicFrameLocks noChangeAspect="1"/>
          </p:cNvGraphicFramePr>
          <p:nvPr/>
        </p:nvGraphicFramePr>
        <p:xfrm>
          <a:off x="3513138" y="4725988"/>
          <a:ext cx="539750" cy="449262"/>
        </p:xfrm>
        <a:graphic>
          <a:graphicData uri="http://schemas.openxmlformats.org/presentationml/2006/ole">
            <mc:AlternateContent xmlns:mc="http://schemas.openxmlformats.org/markup-compatibility/2006">
              <mc:Choice xmlns:v="urn:schemas-microsoft-com:vml" Requires="v">
                <p:oleObj spid="_x0000_s15381" name="Equation" r:id="rId11" imgW="304560" imgH="253800" progId="Equation.DSMT4">
                  <p:embed/>
                </p:oleObj>
              </mc:Choice>
              <mc:Fallback>
                <p:oleObj name="Equation" r:id="rId11" imgW="304560" imgH="253800" progId="Equation.DSMT4">
                  <p:embed/>
                  <p:pic>
                    <p:nvPicPr>
                      <p:cNvPr id="13" name="Object 12">
                        <a:extLst>
                          <a:ext uri="{FF2B5EF4-FFF2-40B4-BE49-F238E27FC236}">
                            <a16:creationId xmlns:a16="http://schemas.microsoft.com/office/drawing/2014/main" id="{7C8CDEC3-56BF-48EB-9A2D-C548CF0D7744}"/>
                          </a:ext>
                        </a:extLst>
                      </p:cNvPr>
                      <p:cNvPicPr/>
                      <p:nvPr/>
                    </p:nvPicPr>
                    <p:blipFill>
                      <a:blip r:embed="rId12"/>
                      <a:stretch>
                        <a:fillRect/>
                      </a:stretch>
                    </p:blipFill>
                    <p:spPr>
                      <a:xfrm>
                        <a:off x="3513138" y="4725988"/>
                        <a:ext cx="539750" cy="449262"/>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741314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E7FB-FA7B-48A4-BA0E-CE4E0D2D90AE}"/>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DD70056E-0461-41BE-923B-871F59D35E63}"/>
              </a:ext>
            </a:extLst>
          </p:cNvPr>
          <p:cNvSpPr>
            <a:spLocks noGrp="1"/>
          </p:cNvSpPr>
          <p:nvPr>
            <p:ph idx="1"/>
          </p:nvPr>
        </p:nvSpPr>
        <p:spPr>
          <a:xfrm>
            <a:off x="457200" y="1600200"/>
            <a:ext cx="8686800" cy="5121275"/>
          </a:xfrm>
        </p:spPr>
        <p:txBody>
          <a:bodyPr/>
          <a:lstStyle/>
          <a:p>
            <a:r>
              <a:rPr lang="en-US" dirty="0"/>
              <a:t>The greatest issue is writing down the functions</a:t>
            </a:r>
          </a:p>
          <a:p>
            <a:endParaRPr lang="en-US" dirty="0"/>
          </a:p>
          <a:p>
            <a:endParaRPr lang="en-US" dirty="0"/>
          </a:p>
          <a:p>
            <a:endParaRPr lang="en-US" dirty="0"/>
          </a:p>
          <a:p>
            <a:pPr marL="457200" lvl="1" indent="0">
              <a:buNone/>
            </a:pPr>
            <a:endParaRPr lang="en-US" sz="1800" dirty="0">
              <a:latin typeface="Consolas" panose="020B0609020204030204" pitchFamily="49" charset="0"/>
            </a:endParaRPr>
          </a:p>
          <a:p>
            <a:pPr marL="457200" lvl="1" indent="0">
              <a:buNone/>
            </a:pPr>
            <a:endParaRPr lang="en-US" sz="1800" dirty="0">
              <a:latin typeface="Consolas" panose="020B0609020204030204" pitchFamily="49" charset="0"/>
            </a:endParaRPr>
          </a:p>
          <a:p>
            <a:pPr marL="457200" lvl="1" indent="0">
              <a:buNone/>
            </a:pPr>
            <a:r>
              <a:rPr lang="en-US" sz="1800" dirty="0" err="1" smtClean="0">
                <a:latin typeface="Consolas" panose="020B0609020204030204" pitchFamily="49" charset="0"/>
              </a:rPr>
              <a:t>vec</a:t>
            </a:r>
            <a:r>
              <a:rPr lang="en-US" sz="1800" dirty="0" smtClean="0">
                <a:latin typeface="Consolas" panose="020B0609020204030204" pitchFamily="49" charset="0"/>
              </a:rPr>
              <a:t>&lt;3&gt; </a:t>
            </a:r>
            <a:r>
              <a:rPr lang="en-US" sz="1800" dirty="0">
                <a:latin typeface="Consolas" panose="020B0609020204030204" pitchFamily="49" charset="0"/>
              </a:rPr>
              <a:t>f( double t, </a:t>
            </a:r>
            <a:r>
              <a:rPr lang="en-US" sz="1800" dirty="0" err="1" smtClean="0">
                <a:latin typeface="Consolas" panose="020B0609020204030204" pitchFamily="49" charset="0"/>
              </a:rPr>
              <a:t>vec</a:t>
            </a:r>
            <a:r>
              <a:rPr lang="en-US" sz="1800" dirty="0" smtClean="0">
                <a:latin typeface="Consolas" panose="020B0609020204030204" pitchFamily="49" charset="0"/>
              </a:rPr>
              <a:t>&lt;3&gt; </a:t>
            </a:r>
            <a:r>
              <a:rPr lang="en-US" sz="1800" dirty="0">
                <a:latin typeface="Consolas" panose="020B0609020204030204" pitchFamily="49" charset="0"/>
              </a:rPr>
              <a:t>u ) {</a:t>
            </a:r>
          </a:p>
          <a:p>
            <a:pPr marL="457200" lvl="1" indent="0">
              <a:buNone/>
            </a:pPr>
            <a:r>
              <a:rPr lang="en-US" sz="1800" dirty="0">
                <a:latin typeface="Consolas" panose="020B0609020204030204" pitchFamily="49" charset="0"/>
              </a:rPr>
              <a:t>    return </a:t>
            </a:r>
            <a:r>
              <a:rPr lang="en-US" sz="1800" dirty="0" err="1" smtClean="0">
                <a:latin typeface="Consolas" panose="020B0609020204030204" pitchFamily="49" charset="0"/>
              </a:rPr>
              <a:t>vec</a:t>
            </a:r>
            <a:r>
              <a:rPr lang="en-US" sz="1800" dirty="0" smtClean="0">
                <a:latin typeface="Consolas" panose="020B0609020204030204" pitchFamily="49" charset="0"/>
              </a:rPr>
              <a:t>&lt;3&gt;{ 10.0</a:t>
            </a:r>
            <a:r>
              <a:rPr lang="en-US" sz="1800" dirty="0">
                <a:latin typeface="Consolas" panose="020B0609020204030204" pitchFamily="49" charset="0"/>
              </a:rPr>
              <a:t>*(u(1) - u(0)),</a:t>
            </a:r>
          </a:p>
          <a:p>
            <a:pPr marL="457200" lvl="1" indent="0">
              <a:buNone/>
            </a:pPr>
            <a:r>
              <a:rPr lang="en-US" sz="1800" dirty="0">
                <a:latin typeface="Consolas" panose="020B0609020204030204" pitchFamily="49" charset="0"/>
              </a:rPr>
              <a:t>                </a:t>
            </a:r>
            <a:r>
              <a:rPr lang="en-US" sz="1800" dirty="0" smtClean="0">
                <a:latin typeface="Consolas" panose="020B0609020204030204" pitchFamily="49" charset="0"/>
              </a:rPr>
              <a:t>   </a:t>
            </a:r>
            <a:r>
              <a:rPr lang="en-US" sz="1800" dirty="0">
                <a:latin typeface="Consolas" panose="020B0609020204030204" pitchFamily="49" charset="0"/>
              </a:rPr>
              <a:t>u(0)*(28.0 - u(2)) - u(1),</a:t>
            </a:r>
          </a:p>
          <a:p>
            <a:pPr marL="457200" lvl="1" indent="0">
              <a:buNone/>
            </a:pPr>
            <a:r>
              <a:rPr lang="en-US" sz="1800" dirty="0">
                <a:latin typeface="Consolas" panose="020B0609020204030204" pitchFamily="49" charset="0"/>
              </a:rPr>
              <a:t>                </a:t>
            </a:r>
            <a:r>
              <a:rPr lang="en-US" sz="1800" dirty="0" smtClean="0">
                <a:latin typeface="Consolas" panose="020B0609020204030204" pitchFamily="49" charset="0"/>
              </a:rPr>
              <a:t>   </a:t>
            </a:r>
            <a:r>
              <a:rPr lang="en-US" sz="1800" dirty="0">
                <a:latin typeface="Consolas" panose="020B0609020204030204" pitchFamily="49" charset="0"/>
              </a:rPr>
              <a:t>u(0)*u(1) - 8.0/3.0*u(2) </a:t>
            </a:r>
            <a:r>
              <a:rPr lang="en-US" sz="1800" dirty="0" smtClean="0">
                <a:latin typeface="Consolas" panose="020B0609020204030204" pitchFamily="49" charset="0"/>
              </a:rPr>
              <a:t>}; </a:t>
            </a:r>
            <a:endParaRPr lang="en-US" sz="1800" dirty="0">
              <a:latin typeface="Consolas" panose="020B0609020204030204" pitchFamily="49" charset="0"/>
            </a:endParaRPr>
          </a:p>
          <a:p>
            <a:pPr marL="457200" lvl="1" indent="0">
              <a:buNone/>
            </a:pPr>
            <a:r>
              <a:rPr lang="en-US" sz="1800" dirty="0">
                <a:latin typeface="Consolas" panose="020B0609020204030204" pitchFamily="49" charset="0"/>
              </a:rPr>
              <a:t>}</a:t>
            </a:r>
          </a:p>
          <a:p>
            <a:pPr marL="457200" lvl="1" indent="0">
              <a:buNone/>
            </a:pPr>
            <a:endParaRPr lang="en-US" sz="1800" dirty="0">
              <a:latin typeface="Consolas" panose="020B0609020204030204" pitchFamily="49" charset="0"/>
            </a:endParaRPr>
          </a:p>
          <a:p>
            <a:pPr marL="457200" lvl="1" indent="0">
              <a:buNone/>
            </a:pPr>
            <a:r>
              <a:rPr lang="en-US" sz="1800" dirty="0" err="1" smtClean="0">
                <a:latin typeface="Consolas" panose="020B0609020204030204" pitchFamily="49" charset="0"/>
              </a:rPr>
              <a:t>vec</a:t>
            </a:r>
            <a:r>
              <a:rPr lang="en-US" sz="1800" dirty="0" smtClean="0">
                <a:latin typeface="Consolas" panose="020B0609020204030204" pitchFamily="49" charset="0"/>
              </a:rPr>
              <a:t>&lt;3&gt;{ 1.0</a:t>
            </a:r>
            <a:r>
              <a:rPr lang="en-US" sz="1800" dirty="0">
                <a:latin typeface="Consolas" panose="020B0609020204030204" pitchFamily="49" charset="0"/>
              </a:rPr>
              <a:t>, 1.0, </a:t>
            </a:r>
            <a:r>
              <a:rPr lang="en-US" sz="1800" dirty="0" smtClean="0">
                <a:latin typeface="Consolas" panose="020B0609020204030204" pitchFamily="49" charset="0"/>
              </a:rPr>
              <a:t>1.0 </a:t>
            </a:r>
            <a:r>
              <a:rPr lang="en-US" sz="1800" dirty="0">
                <a:latin typeface="Consolas" panose="020B0609020204030204" pitchFamily="49" charset="0"/>
              </a:rPr>
              <a:t>}</a:t>
            </a:r>
          </a:p>
        </p:txBody>
      </p:sp>
      <p:sp>
        <p:nvSpPr>
          <p:cNvPr id="4" name="Footer Placeholder 3">
            <a:extLst>
              <a:ext uri="{FF2B5EF4-FFF2-40B4-BE49-F238E27FC236}">
                <a16:creationId xmlns:a16="http://schemas.microsoft.com/office/drawing/2014/main" id="{05534FD3-30D3-42A7-A6E7-63ED193B2E0F}"/>
              </a:ext>
            </a:extLst>
          </p:cNvPr>
          <p:cNvSpPr>
            <a:spLocks noGrp="1"/>
          </p:cNvSpPr>
          <p:nvPr>
            <p:ph type="ftr" sz="quarter" idx="11"/>
          </p:nvPr>
        </p:nvSpPr>
        <p:spPr/>
        <p:txBody>
          <a:bodyPr/>
          <a:lstStyle/>
          <a:p>
            <a:r>
              <a:rPr lang="en-US"/>
              <a:t>Approximating solutions to systems of 1st-order initial-value problems</a:t>
            </a:r>
            <a:endParaRPr lang="en-CA" dirty="0"/>
          </a:p>
        </p:txBody>
      </p:sp>
      <p:sp>
        <p:nvSpPr>
          <p:cNvPr id="5" name="Slide Number Placeholder 4">
            <a:extLst>
              <a:ext uri="{FF2B5EF4-FFF2-40B4-BE49-F238E27FC236}">
                <a16:creationId xmlns:a16="http://schemas.microsoft.com/office/drawing/2014/main" id="{9041FED3-7317-46DD-BF31-DB0E38ED6506}"/>
              </a:ext>
            </a:extLst>
          </p:cNvPr>
          <p:cNvSpPr>
            <a:spLocks noGrp="1"/>
          </p:cNvSpPr>
          <p:nvPr>
            <p:ph type="sldNum" sz="quarter" idx="12"/>
          </p:nvPr>
        </p:nvSpPr>
        <p:spPr/>
        <p:txBody>
          <a:bodyPr/>
          <a:lstStyle/>
          <a:p>
            <a:fld id="{42EF6DC8-DA9C-4533-8A40-BB00A2545AF8}" type="slidenum">
              <a:rPr lang="en-CA" smtClean="0"/>
              <a:pPr/>
              <a:t>24</a:t>
            </a:fld>
            <a:endParaRPr lang="en-CA"/>
          </a:p>
        </p:txBody>
      </p:sp>
      <p:graphicFrame>
        <p:nvGraphicFramePr>
          <p:cNvPr id="14" name="Object 13">
            <a:extLst>
              <a:ext uri="{FF2B5EF4-FFF2-40B4-BE49-F238E27FC236}">
                <a16:creationId xmlns:a16="http://schemas.microsoft.com/office/drawing/2014/main" id="{518DA18F-0385-4F20-9870-26BA21335255}"/>
              </a:ext>
            </a:extLst>
          </p:cNvPr>
          <p:cNvGraphicFramePr>
            <a:graphicFrameLocks noChangeAspect="1"/>
          </p:cNvGraphicFramePr>
          <p:nvPr>
            <p:extLst>
              <p:ext uri="{D42A27DB-BD31-4B8C-83A1-F6EECF244321}">
                <p14:modId xmlns:p14="http://schemas.microsoft.com/office/powerpoint/2010/main" val="1800754687"/>
              </p:ext>
            </p:extLst>
          </p:nvPr>
        </p:nvGraphicFramePr>
        <p:xfrm>
          <a:off x="1504862" y="2076844"/>
          <a:ext cx="3419475" cy="1731962"/>
        </p:xfrm>
        <a:graphic>
          <a:graphicData uri="http://schemas.openxmlformats.org/presentationml/2006/ole">
            <mc:AlternateContent xmlns:mc="http://schemas.openxmlformats.org/markup-compatibility/2006">
              <mc:Choice xmlns:v="urn:schemas-microsoft-com:vml" Requires="v">
                <p:oleObj spid="_x0000_s16394" name="Equation" r:id="rId4" imgW="1930320" imgH="977760" progId="Equation.DSMT4">
                  <p:embed/>
                </p:oleObj>
              </mc:Choice>
              <mc:Fallback>
                <p:oleObj name="Equation" r:id="rId4" imgW="1930320" imgH="977760" progId="Equation.DSMT4">
                  <p:embed/>
                  <p:pic>
                    <p:nvPicPr>
                      <p:cNvPr id="12" name="Object 11">
                        <a:extLst>
                          <a:ext uri="{FF2B5EF4-FFF2-40B4-BE49-F238E27FC236}">
                            <a16:creationId xmlns:a16="http://schemas.microsoft.com/office/drawing/2014/main" id="{1152FD32-C415-47F9-A2CD-04863B67230C}"/>
                          </a:ext>
                        </a:extLst>
                      </p:cNvPr>
                      <p:cNvPicPr/>
                      <p:nvPr/>
                    </p:nvPicPr>
                    <p:blipFill>
                      <a:blip r:embed="rId5"/>
                      <a:stretch>
                        <a:fillRect/>
                      </a:stretch>
                    </p:blipFill>
                    <p:spPr>
                      <a:xfrm>
                        <a:off x="1504862" y="2076844"/>
                        <a:ext cx="3419475" cy="1731962"/>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940D3BDD-1EBA-4B27-B390-0A417F218A02}"/>
              </a:ext>
            </a:extLst>
          </p:cNvPr>
          <p:cNvGraphicFramePr>
            <a:graphicFrameLocks noChangeAspect="1"/>
          </p:cNvGraphicFramePr>
          <p:nvPr>
            <p:extLst>
              <p:ext uri="{D42A27DB-BD31-4B8C-83A1-F6EECF244321}">
                <p14:modId xmlns:p14="http://schemas.microsoft.com/office/powerpoint/2010/main" val="3321855080"/>
              </p:ext>
            </p:extLst>
          </p:nvPr>
        </p:nvGraphicFramePr>
        <p:xfrm>
          <a:off x="5619662" y="2268137"/>
          <a:ext cx="966788" cy="1349375"/>
        </p:xfrm>
        <a:graphic>
          <a:graphicData uri="http://schemas.openxmlformats.org/presentationml/2006/ole">
            <mc:AlternateContent xmlns:mc="http://schemas.openxmlformats.org/markup-compatibility/2006">
              <mc:Choice xmlns:v="urn:schemas-microsoft-com:vml" Requires="v">
                <p:oleObj spid="_x0000_s16395" name="Equation" r:id="rId6" imgW="545760" imgH="761760" progId="Equation.DSMT4">
                  <p:embed/>
                </p:oleObj>
              </mc:Choice>
              <mc:Fallback>
                <p:oleObj name="Equation" r:id="rId6" imgW="545760" imgH="761760" progId="Equation.DSMT4">
                  <p:embed/>
                  <p:pic>
                    <p:nvPicPr>
                      <p:cNvPr id="14" name="Object 13">
                        <a:extLst>
                          <a:ext uri="{FF2B5EF4-FFF2-40B4-BE49-F238E27FC236}">
                            <a16:creationId xmlns:a16="http://schemas.microsoft.com/office/drawing/2014/main" id="{B99C85C8-1AAB-4888-B4D2-B3A11EB645F2}"/>
                          </a:ext>
                        </a:extLst>
                      </p:cNvPr>
                      <p:cNvPicPr/>
                      <p:nvPr/>
                    </p:nvPicPr>
                    <p:blipFill>
                      <a:blip r:embed="rId7"/>
                      <a:stretch>
                        <a:fillRect/>
                      </a:stretch>
                    </p:blipFill>
                    <p:spPr>
                      <a:xfrm>
                        <a:off x="5619662" y="2268137"/>
                        <a:ext cx="966788" cy="134937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563392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E7FB-FA7B-48A4-BA0E-CE4E0D2D90AE}"/>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DD70056E-0461-41BE-923B-871F59D35E63}"/>
              </a:ext>
            </a:extLst>
          </p:cNvPr>
          <p:cNvSpPr>
            <a:spLocks noGrp="1"/>
          </p:cNvSpPr>
          <p:nvPr>
            <p:ph idx="1"/>
          </p:nvPr>
        </p:nvSpPr>
        <p:spPr>
          <a:xfrm>
            <a:off x="457200" y="1600200"/>
            <a:ext cx="8418352" cy="4525963"/>
          </a:xfrm>
        </p:spPr>
        <p:txBody>
          <a:bodyPr/>
          <a:lstStyle/>
          <a:p>
            <a:r>
              <a:rPr lang="en-US" dirty="0"/>
              <a:t>Let’s go the opposite direction:</a:t>
            </a:r>
          </a:p>
          <a:p>
            <a:pPr marL="457200" lvl="1" indent="0">
              <a:buNone/>
            </a:pPr>
            <a:r>
              <a:rPr lang="en-US" sz="1800" dirty="0" err="1" smtClean="0">
                <a:latin typeface="Consolas" panose="020B0609020204030204" pitchFamily="49" charset="0"/>
              </a:rPr>
              <a:t>vec</a:t>
            </a:r>
            <a:r>
              <a:rPr lang="en-US" sz="1800" dirty="0" smtClean="0">
                <a:latin typeface="Consolas" panose="020B0609020204030204" pitchFamily="49" charset="0"/>
              </a:rPr>
              <a:t>&lt;3&gt; </a:t>
            </a:r>
            <a:r>
              <a:rPr lang="en-US" sz="1800" dirty="0">
                <a:latin typeface="Consolas" panose="020B0609020204030204" pitchFamily="49" charset="0"/>
              </a:rPr>
              <a:t>f( double t, </a:t>
            </a:r>
            <a:r>
              <a:rPr lang="en-US" sz="1800" dirty="0" err="1" smtClean="0">
                <a:latin typeface="Consolas" panose="020B0609020204030204" pitchFamily="49" charset="0"/>
              </a:rPr>
              <a:t>vec</a:t>
            </a:r>
            <a:r>
              <a:rPr lang="en-US" sz="1800" dirty="0" smtClean="0">
                <a:latin typeface="Consolas" panose="020B0609020204030204" pitchFamily="49" charset="0"/>
              </a:rPr>
              <a:t>&lt;3&gt; </a:t>
            </a:r>
            <a:r>
              <a:rPr lang="en-US" sz="1800" dirty="0">
                <a:latin typeface="Consolas" panose="020B0609020204030204" pitchFamily="49" charset="0"/>
              </a:rPr>
              <a:t>u ) {</a:t>
            </a:r>
          </a:p>
          <a:p>
            <a:pPr marL="457200" lvl="1" indent="0">
              <a:buNone/>
            </a:pPr>
            <a:r>
              <a:rPr lang="en-US" sz="1800" dirty="0">
                <a:latin typeface="Consolas" panose="020B0609020204030204" pitchFamily="49" charset="0"/>
              </a:rPr>
              <a:t>    return </a:t>
            </a:r>
            <a:r>
              <a:rPr lang="en-US" sz="1800" dirty="0" err="1" smtClean="0">
                <a:latin typeface="Consolas" panose="020B0609020204030204" pitchFamily="49" charset="0"/>
              </a:rPr>
              <a:t>vec</a:t>
            </a:r>
            <a:r>
              <a:rPr lang="en-US" sz="1800" dirty="0" smtClean="0">
                <a:latin typeface="Consolas" panose="020B0609020204030204" pitchFamily="49" charset="0"/>
              </a:rPr>
              <a:t>&lt;3&gt;{ -</a:t>
            </a:r>
            <a:r>
              <a:rPr lang="en-US" sz="1800" dirty="0">
                <a:latin typeface="Consolas" panose="020B0609020204030204" pitchFamily="49" charset="0"/>
              </a:rPr>
              <a:t>u(0) - u(1)*u(2) + t*t,</a:t>
            </a:r>
          </a:p>
          <a:p>
            <a:pPr marL="457200" lvl="1" indent="0">
              <a:buNone/>
            </a:pPr>
            <a:r>
              <a:rPr lang="en-US" sz="1800" dirty="0">
                <a:latin typeface="Consolas" panose="020B0609020204030204" pitchFamily="49" charset="0"/>
              </a:rPr>
              <a:t>                 </a:t>
            </a:r>
            <a:r>
              <a:rPr lang="en-US" sz="1800" dirty="0" smtClean="0">
                <a:latin typeface="Consolas" panose="020B0609020204030204" pitchFamily="49" charset="0"/>
              </a:rPr>
              <a:t>  </a:t>
            </a:r>
            <a:r>
              <a:rPr lang="en-US" sz="1800" dirty="0">
                <a:latin typeface="Consolas" panose="020B0609020204030204" pitchFamily="49" charset="0"/>
              </a:rPr>
              <a:t>-u(1)*u(2) + 2.5*t,</a:t>
            </a:r>
          </a:p>
          <a:p>
            <a:pPr marL="457200" lvl="1" indent="0">
              <a:buNone/>
            </a:pPr>
            <a:r>
              <a:rPr lang="en-US" sz="1800" dirty="0">
                <a:latin typeface="Consolas" panose="020B0609020204030204" pitchFamily="49" charset="0"/>
              </a:rPr>
              <a:t>                 </a:t>
            </a:r>
            <a:r>
              <a:rPr lang="en-US" sz="1800" dirty="0" smtClean="0">
                <a:latin typeface="Consolas" panose="020B0609020204030204" pitchFamily="49" charset="0"/>
              </a:rPr>
              <a:t>  </a:t>
            </a:r>
            <a:r>
              <a:rPr lang="en-US" sz="1800" dirty="0">
                <a:latin typeface="Consolas" panose="020B0609020204030204" pitchFamily="49" charset="0"/>
              </a:rPr>
              <a:t>-u(2) - u(0) + sin(t) </a:t>
            </a:r>
            <a:r>
              <a:rPr lang="en-US" sz="1800" dirty="0" smtClean="0">
                <a:latin typeface="Consolas" panose="020B0609020204030204" pitchFamily="49" charset="0"/>
              </a:rPr>
              <a:t>};</a:t>
            </a:r>
            <a:endParaRPr lang="en-US" sz="1800" dirty="0">
              <a:latin typeface="Consolas" panose="020B0609020204030204" pitchFamily="49" charset="0"/>
            </a:endParaRPr>
          </a:p>
          <a:p>
            <a:pPr marL="457200" lvl="1" indent="0">
              <a:buNone/>
            </a:pPr>
            <a:r>
              <a:rPr lang="en-US" sz="1800" dirty="0">
                <a:latin typeface="Consolas" panose="020B0609020204030204" pitchFamily="49" charset="0"/>
              </a:rPr>
              <a:t>}</a:t>
            </a:r>
          </a:p>
        </p:txBody>
      </p:sp>
      <p:sp>
        <p:nvSpPr>
          <p:cNvPr id="4" name="Footer Placeholder 3">
            <a:extLst>
              <a:ext uri="{FF2B5EF4-FFF2-40B4-BE49-F238E27FC236}">
                <a16:creationId xmlns:a16="http://schemas.microsoft.com/office/drawing/2014/main" id="{05534FD3-30D3-42A7-A6E7-63ED193B2E0F}"/>
              </a:ext>
            </a:extLst>
          </p:cNvPr>
          <p:cNvSpPr>
            <a:spLocks noGrp="1"/>
          </p:cNvSpPr>
          <p:nvPr>
            <p:ph type="ftr" sz="quarter" idx="11"/>
          </p:nvPr>
        </p:nvSpPr>
        <p:spPr/>
        <p:txBody>
          <a:bodyPr/>
          <a:lstStyle/>
          <a:p>
            <a:r>
              <a:rPr lang="en-US"/>
              <a:t>Approximating solutions to systems of 1st-order initial-value problems</a:t>
            </a:r>
            <a:endParaRPr lang="en-CA" dirty="0"/>
          </a:p>
        </p:txBody>
      </p:sp>
      <p:sp>
        <p:nvSpPr>
          <p:cNvPr id="5" name="Slide Number Placeholder 4">
            <a:extLst>
              <a:ext uri="{FF2B5EF4-FFF2-40B4-BE49-F238E27FC236}">
                <a16:creationId xmlns:a16="http://schemas.microsoft.com/office/drawing/2014/main" id="{9041FED3-7317-46DD-BF31-DB0E38ED6506}"/>
              </a:ext>
            </a:extLst>
          </p:cNvPr>
          <p:cNvSpPr>
            <a:spLocks noGrp="1"/>
          </p:cNvSpPr>
          <p:nvPr>
            <p:ph type="sldNum" sz="quarter" idx="12"/>
          </p:nvPr>
        </p:nvSpPr>
        <p:spPr/>
        <p:txBody>
          <a:bodyPr/>
          <a:lstStyle/>
          <a:p>
            <a:fld id="{42EF6DC8-DA9C-4533-8A40-BB00A2545AF8}" type="slidenum">
              <a:rPr lang="en-CA" smtClean="0"/>
              <a:pPr/>
              <a:t>25</a:t>
            </a:fld>
            <a:endParaRPr lang="en-CA"/>
          </a:p>
        </p:txBody>
      </p:sp>
      <p:graphicFrame>
        <p:nvGraphicFramePr>
          <p:cNvPr id="10" name="Object 9">
            <a:extLst>
              <a:ext uri="{FF2B5EF4-FFF2-40B4-BE49-F238E27FC236}">
                <a16:creationId xmlns:a16="http://schemas.microsoft.com/office/drawing/2014/main" id="{33D6592B-D9FD-4F8F-B5E2-E2F729362B42}"/>
              </a:ext>
            </a:extLst>
          </p:cNvPr>
          <p:cNvGraphicFramePr>
            <a:graphicFrameLocks noChangeAspect="1"/>
          </p:cNvGraphicFramePr>
          <p:nvPr>
            <p:extLst>
              <p:ext uri="{D42A27DB-BD31-4B8C-83A1-F6EECF244321}">
                <p14:modId xmlns:p14="http://schemas.microsoft.com/office/powerpoint/2010/main" val="3287739779"/>
              </p:ext>
            </p:extLst>
          </p:nvPr>
        </p:nvGraphicFramePr>
        <p:xfrm>
          <a:off x="2703803" y="3996160"/>
          <a:ext cx="3216275" cy="473075"/>
        </p:xfrm>
        <a:graphic>
          <a:graphicData uri="http://schemas.openxmlformats.org/presentationml/2006/ole">
            <mc:AlternateContent xmlns:mc="http://schemas.openxmlformats.org/markup-compatibility/2006">
              <mc:Choice xmlns:v="urn:schemas-microsoft-com:vml" Requires="v">
                <p:oleObj spid="_x0000_s17422" name="Equation" r:id="rId4" imgW="1815840" imgH="266400" progId="Equation.DSMT4">
                  <p:embed/>
                </p:oleObj>
              </mc:Choice>
              <mc:Fallback>
                <p:oleObj name="Equation" r:id="rId4" imgW="1815840" imgH="266400" progId="Equation.DSMT4">
                  <p:embed/>
                  <p:pic>
                    <p:nvPicPr>
                      <p:cNvPr id="10" name="Object 9">
                        <a:extLst>
                          <a:ext uri="{FF2B5EF4-FFF2-40B4-BE49-F238E27FC236}">
                            <a16:creationId xmlns:a16="http://schemas.microsoft.com/office/drawing/2014/main" id="{33D6592B-D9FD-4F8F-B5E2-E2F729362B42}"/>
                          </a:ext>
                        </a:extLst>
                      </p:cNvPr>
                      <p:cNvPicPr/>
                      <p:nvPr/>
                    </p:nvPicPr>
                    <p:blipFill>
                      <a:blip r:embed="rId5"/>
                      <a:stretch>
                        <a:fillRect/>
                      </a:stretch>
                    </p:blipFill>
                    <p:spPr>
                      <a:xfrm>
                        <a:off x="2703803" y="3996160"/>
                        <a:ext cx="3216275" cy="47307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6B845761-C9F8-4684-8CCC-8CD2B695FF6B}"/>
              </a:ext>
            </a:extLst>
          </p:cNvPr>
          <p:cNvGraphicFramePr>
            <a:graphicFrameLocks noChangeAspect="1"/>
          </p:cNvGraphicFramePr>
          <p:nvPr>
            <p:extLst>
              <p:ext uri="{D42A27DB-BD31-4B8C-83A1-F6EECF244321}">
                <p14:modId xmlns:p14="http://schemas.microsoft.com/office/powerpoint/2010/main" val="1185615997"/>
              </p:ext>
            </p:extLst>
          </p:nvPr>
        </p:nvGraphicFramePr>
        <p:xfrm>
          <a:off x="2703803" y="4522416"/>
          <a:ext cx="2767013" cy="473075"/>
        </p:xfrm>
        <a:graphic>
          <a:graphicData uri="http://schemas.openxmlformats.org/presentationml/2006/ole">
            <mc:AlternateContent xmlns:mc="http://schemas.openxmlformats.org/markup-compatibility/2006">
              <mc:Choice xmlns:v="urn:schemas-microsoft-com:vml" Requires="v">
                <p:oleObj spid="_x0000_s17423" name="Equation" r:id="rId6" imgW="1562040" imgH="266400" progId="Equation.DSMT4">
                  <p:embed/>
                </p:oleObj>
              </mc:Choice>
              <mc:Fallback>
                <p:oleObj name="Equation" r:id="rId6" imgW="1562040" imgH="266400" progId="Equation.DSMT4">
                  <p:embed/>
                  <p:pic>
                    <p:nvPicPr>
                      <p:cNvPr id="10" name="Object 9">
                        <a:extLst>
                          <a:ext uri="{FF2B5EF4-FFF2-40B4-BE49-F238E27FC236}">
                            <a16:creationId xmlns:a16="http://schemas.microsoft.com/office/drawing/2014/main" id="{33D6592B-D9FD-4F8F-B5E2-E2F729362B42}"/>
                          </a:ext>
                        </a:extLst>
                      </p:cNvPr>
                      <p:cNvPicPr/>
                      <p:nvPr/>
                    </p:nvPicPr>
                    <p:blipFill>
                      <a:blip r:embed="rId7"/>
                      <a:stretch>
                        <a:fillRect/>
                      </a:stretch>
                    </p:blipFill>
                    <p:spPr>
                      <a:xfrm>
                        <a:off x="2703803" y="4522416"/>
                        <a:ext cx="2767013" cy="47307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2CFCF3FC-295E-4299-AA52-A36B269D319D}"/>
              </a:ext>
            </a:extLst>
          </p:cNvPr>
          <p:cNvGraphicFramePr>
            <a:graphicFrameLocks noChangeAspect="1"/>
          </p:cNvGraphicFramePr>
          <p:nvPr>
            <p:extLst>
              <p:ext uri="{D42A27DB-BD31-4B8C-83A1-F6EECF244321}">
                <p14:modId xmlns:p14="http://schemas.microsoft.com/office/powerpoint/2010/main" val="1262038317"/>
              </p:ext>
            </p:extLst>
          </p:nvPr>
        </p:nvGraphicFramePr>
        <p:xfrm>
          <a:off x="2703803" y="5062167"/>
          <a:ext cx="3149600" cy="473075"/>
        </p:xfrm>
        <a:graphic>
          <a:graphicData uri="http://schemas.openxmlformats.org/presentationml/2006/ole">
            <mc:AlternateContent xmlns:mc="http://schemas.openxmlformats.org/markup-compatibility/2006">
              <mc:Choice xmlns:v="urn:schemas-microsoft-com:vml" Requires="v">
                <p:oleObj spid="_x0000_s17424" name="Equation" r:id="rId8" imgW="1777680" imgH="266400" progId="Equation.DSMT4">
                  <p:embed/>
                </p:oleObj>
              </mc:Choice>
              <mc:Fallback>
                <p:oleObj name="Equation" r:id="rId8" imgW="1777680" imgH="266400" progId="Equation.DSMT4">
                  <p:embed/>
                  <p:pic>
                    <p:nvPicPr>
                      <p:cNvPr id="9" name="Object 8">
                        <a:extLst>
                          <a:ext uri="{FF2B5EF4-FFF2-40B4-BE49-F238E27FC236}">
                            <a16:creationId xmlns:a16="http://schemas.microsoft.com/office/drawing/2014/main" id="{6B845761-C9F8-4684-8CCC-8CD2B695FF6B}"/>
                          </a:ext>
                        </a:extLst>
                      </p:cNvPr>
                      <p:cNvPicPr/>
                      <p:nvPr/>
                    </p:nvPicPr>
                    <p:blipFill>
                      <a:blip r:embed="rId9"/>
                      <a:stretch>
                        <a:fillRect/>
                      </a:stretch>
                    </p:blipFill>
                    <p:spPr>
                      <a:xfrm>
                        <a:off x="2703803" y="5062167"/>
                        <a:ext cx="3149600" cy="47307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964718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435130" cy="4525963"/>
          </a:xfrm>
        </p:spPr>
        <p:txBody>
          <a:bodyPr/>
          <a:lstStyle/>
          <a:p>
            <a:r>
              <a:rPr lang="en-US" dirty="0"/>
              <a:t>Following this topic, you now</a:t>
            </a:r>
          </a:p>
          <a:p>
            <a:pPr lvl="1"/>
            <a:r>
              <a:rPr lang="en-US" dirty="0"/>
              <a:t>Have a deeper appreciation for systems of initial-value problems</a:t>
            </a:r>
          </a:p>
          <a:p>
            <a:pPr lvl="1"/>
            <a:r>
              <a:rPr lang="en-US" dirty="0"/>
              <a:t>Understand a system of initial-value problems can be converted to vector form</a:t>
            </a:r>
          </a:p>
          <a:p>
            <a:pPr lvl="1"/>
            <a:r>
              <a:rPr lang="en-US" dirty="0"/>
              <a:t>Know that this requires essentially no changes to the solvers</a:t>
            </a:r>
          </a:p>
          <a:p>
            <a:pPr lvl="2"/>
            <a:r>
              <a:rPr lang="en-US" dirty="0"/>
              <a:t>All of the arithmetic seamlessly translates to vector addition or scalar multiplication</a:t>
            </a:r>
          </a:p>
          <a:p>
            <a:pPr lvl="1"/>
            <a:r>
              <a:rPr lang="en-US" dirty="0"/>
              <a:t>Have an idea how to formulate such problems</a:t>
            </a:r>
          </a:p>
        </p:txBody>
      </p:sp>
      <p:sp>
        <p:nvSpPr>
          <p:cNvPr id="4" name="Footer Placeholder 3"/>
          <p:cNvSpPr>
            <a:spLocks noGrp="1"/>
          </p:cNvSpPr>
          <p:nvPr>
            <p:ph type="ftr" sz="quarter" idx="11"/>
          </p:nvPr>
        </p:nvSpPr>
        <p:spPr/>
        <p:txBody>
          <a:bodyPr/>
          <a:lstStyle/>
          <a:p>
            <a:r>
              <a:rPr lang="en-US"/>
              <a:t>Approximating solutions to systems of 1st-order initial-value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26</a:t>
            </a:fld>
            <a:endParaRPr lang="en-CA"/>
          </a:p>
        </p:txBody>
      </p:sp>
    </p:spTree>
    <p:custDataLst>
      <p:tags r:id="rId1"/>
    </p:custDataLst>
    <p:extLst>
      <p:ext uri="{BB962C8B-B14F-4D97-AF65-F5344CB8AC3E}">
        <p14:creationId xmlns:p14="http://schemas.microsoft.com/office/powerpoint/2010/main" val="2475975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https://en.wikipedia.org/wiki/Initial_value_problem</a:t>
            </a:r>
          </a:p>
        </p:txBody>
      </p:sp>
      <p:sp>
        <p:nvSpPr>
          <p:cNvPr id="4" name="Footer Placeholder 3"/>
          <p:cNvSpPr>
            <a:spLocks noGrp="1"/>
          </p:cNvSpPr>
          <p:nvPr>
            <p:ph type="ftr" sz="quarter" idx="11"/>
          </p:nvPr>
        </p:nvSpPr>
        <p:spPr/>
        <p:txBody>
          <a:bodyPr/>
          <a:lstStyle/>
          <a:p>
            <a:r>
              <a:rPr lang="en-US"/>
              <a:t>Approximating solutions to systems of 1st-order initial-value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27</a:t>
            </a:fld>
            <a:endParaRPr lang="en-CA"/>
          </a:p>
        </p:txBody>
      </p:sp>
    </p:spTree>
    <p:extLst>
      <p:ext uri="{BB962C8B-B14F-4D97-AF65-F5344CB8AC3E}">
        <p14:creationId xmlns:p14="http://schemas.microsoft.com/office/powerpoint/2010/main" val="1740462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err="1"/>
              <a:t>Zizhou</a:t>
            </a:r>
            <a:r>
              <a:rPr lang="en-US" sz="1800" dirty="0"/>
              <a:t> Wang for detecting an error in the indexing </a:t>
            </a:r>
            <a:r>
              <a:rPr lang="en-US" sz="1800"/>
              <a:t>on Slide 23</a:t>
            </a:r>
            <a:r>
              <a:rPr lang="en-US" sz="1800" dirty="0"/>
              <a:t>.</a:t>
            </a:r>
            <a:endParaRPr lang="en-CA" sz="1800" dirty="0"/>
          </a:p>
        </p:txBody>
      </p:sp>
      <p:sp>
        <p:nvSpPr>
          <p:cNvPr id="4" name="Footer Placeholder 3"/>
          <p:cNvSpPr>
            <a:spLocks noGrp="1"/>
          </p:cNvSpPr>
          <p:nvPr>
            <p:ph type="ftr" sz="quarter" idx="11"/>
          </p:nvPr>
        </p:nvSpPr>
        <p:spPr/>
        <p:txBody>
          <a:bodyPr/>
          <a:lstStyle/>
          <a:p>
            <a:r>
              <a:rPr lang="en-US"/>
              <a:t>Approximating solutions to systems of 1st-order initial-value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28</a:t>
            </a:fld>
            <a:endParaRPr lang="en-CA"/>
          </a:p>
        </p:txBody>
      </p:sp>
    </p:spTree>
    <p:extLst>
      <p:ext uri="{BB962C8B-B14F-4D97-AF65-F5344CB8AC3E}">
        <p14:creationId xmlns:p14="http://schemas.microsoft.com/office/powerpoint/2010/main" val="886795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Approximating solutions to systems of 1st-order initial-value problems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29</a:t>
            </a:fld>
            <a:endParaRPr lang="en-CA"/>
          </a:p>
        </p:txBody>
      </p:sp>
    </p:spTree>
    <p:extLst>
      <p:ext uri="{BB962C8B-B14F-4D97-AF65-F5344CB8AC3E}">
        <p14:creationId xmlns:p14="http://schemas.microsoft.com/office/powerpoint/2010/main" val="1131585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Systems of initial-value problems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600200"/>
            <a:ext cx="8229600" cy="5257800"/>
          </a:xfrm>
        </p:spPr>
        <p:txBody>
          <a:bodyPr/>
          <a:lstStyle/>
          <a:p>
            <a:r>
              <a:rPr lang="en-US" dirty="0"/>
              <a:t>Suppose we have a system of two 1</a:t>
            </a:r>
            <a:r>
              <a:rPr lang="en-US" baseline="30000" dirty="0"/>
              <a:t>st</a:t>
            </a:r>
            <a:r>
              <a:rPr lang="en-US" dirty="0"/>
              <a:t>-order </a:t>
            </a:r>
            <a:r>
              <a:rPr lang="en-US" cap="small" dirty="0" err="1"/>
              <a:t>ivp</a:t>
            </a:r>
            <a:r>
              <a:rPr lang="en-US" dirty="0" err="1"/>
              <a:t>s</a:t>
            </a:r>
            <a:endParaRPr lang="en-US" dirty="0"/>
          </a:p>
          <a:p>
            <a:endParaRPr lang="en-US" dirty="0"/>
          </a:p>
          <a:p>
            <a:endParaRPr lang="en-US" dirty="0"/>
          </a:p>
          <a:p>
            <a:endParaRPr lang="en-US" dirty="0"/>
          </a:p>
          <a:p>
            <a:pPr lvl="1"/>
            <a:r>
              <a:rPr lang="en-US" dirty="0"/>
              <a:t>This has a unique solution:</a:t>
            </a:r>
          </a:p>
          <a:p>
            <a:pPr lvl="1"/>
            <a:endParaRPr lang="en-US" dirty="0"/>
          </a:p>
          <a:p>
            <a:pPr lvl="1"/>
            <a:endParaRPr lang="en-US" dirty="0"/>
          </a:p>
          <a:p>
            <a:pPr lvl="1"/>
            <a:endParaRPr lang="en-US" dirty="0"/>
          </a:p>
          <a:p>
            <a:r>
              <a:rPr lang="en-US" dirty="0"/>
              <a:t>Problem: this system has no known solution:</a:t>
            </a:r>
          </a:p>
          <a:p>
            <a:pPr lvl="1"/>
            <a:endParaRPr lang="en-US" dirty="0"/>
          </a:p>
          <a:p>
            <a:pPr marL="0" indent="0">
              <a:buNone/>
            </a:pPr>
            <a:endParaRPr lang="en-US" dirty="0"/>
          </a:p>
          <a:p>
            <a:pPr lvl="1"/>
            <a:endParaRPr lang="en-US" sz="2400" dirty="0"/>
          </a:p>
          <a:p>
            <a:pPr marL="457200" lvl="1" indent="0">
              <a:buNone/>
            </a:pPr>
            <a:endParaRPr lang="en-US" sz="2400" dirty="0"/>
          </a:p>
          <a:p>
            <a:pPr lvl="0"/>
            <a:endParaRPr lang="en-US" dirty="0">
              <a:solidFill>
                <a:prstClr val="white"/>
              </a:solidFill>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systems of 1st-order initial-value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3</a:t>
            </a:fld>
            <a:endParaRPr lang="en-CA"/>
          </a:p>
        </p:txBody>
      </p:sp>
      <p:graphicFrame>
        <p:nvGraphicFramePr>
          <p:cNvPr id="7" name="Object 6">
            <a:extLst>
              <a:ext uri="{FF2B5EF4-FFF2-40B4-BE49-F238E27FC236}">
                <a16:creationId xmlns:a16="http://schemas.microsoft.com/office/drawing/2014/main" id="{4C3F4D33-43DC-4C75-A4E4-4FF1362EED5E}"/>
              </a:ext>
            </a:extLst>
          </p:cNvPr>
          <p:cNvGraphicFramePr>
            <a:graphicFrameLocks noChangeAspect="1"/>
          </p:cNvGraphicFramePr>
          <p:nvPr>
            <p:extLst>
              <p:ext uri="{D42A27DB-BD31-4B8C-83A1-F6EECF244321}">
                <p14:modId xmlns:p14="http://schemas.microsoft.com/office/powerpoint/2010/main" val="2523644117"/>
              </p:ext>
            </p:extLst>
          </p:nvPr>
        </p:nvGraphicFramePr>
        <p:xfrm>
          <a:off x="2558104" y="2083951"/>
          <a:ext cx="2451100" cy="944562"/>
        </p:xfrm>
        <a:graphic>
          <a:graphicData uri="http://schemas.openxmlformats.org/presentationml/2006/ole">
            <mc:AlternateContent xmlns:mc="http://schemas.openxmlformats.org/markup-compatibility/2006">
              <mc:Choice xmlns:v="urn:schemas-microsoft-com:vml" Requires="v">
                <p:oleObj spid="_x0000_s1046" name="Equation" r:id="rId4" imgW="1384200" imgH="533160" progId="Equation.DSMT4">
                  <p:embed/>
                </p:oleObj>
              </mc:Choice>
              <mc:Fallback>
                <p:oleObj name="Equation" r:id="rId4" imgW="1384200" imgH="533160" progId="Equation.DSMT4">
                  <p:embed/>
                  <p:pic>
                    <p:nvPicPr>
                      <p:cNvPr id="7" name="Object 6">
                        <a:extLst>
                          <a:ext uri="{FF2B5EF4-FFF2-40B4-BE49-F238E27FC236}">
                            <a16:creationId xmlns:a16="http://schemas.microsoft.com/office/drawing/2014/main" id="{4C3F4D33-43DC-4C75-A4E4-4FF1362EED5E}"/>
                          </a:ext>
                        </a:extLst>
                      </p:cNvPr>
                      <p:cNvPicPr/>
                      <p:nvPr/>
                    </p:nvPicPr>
                    <p:blipFill>
                      <a:blip r:embed="rId5"/>
                      <a:stretch>
                        <a:fillRect/>
                      </a:stretch>
                    </p:blipFill>
                    <p:spPr>
                      <a:xfrm>
                        <a:off x="2558104" y="2083951"/>
                        <a:ext cx="2451100" cy="94456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7A5C02AC-DC3D-4A5D-A2EF-41FE0B3C817F}"/>
              </a:ext>
            </a:extLst>
          </p:cNvPr>
          <p:cNvGraphicFramePr>
            <a:graphicFrameLocks noChangeAspect="1"/>
          </p:cNvGraphicFramePr>
          <p:nvPr>
            <p:extLst>
              <p:ext uri="{D42A27DB-BD31-4B8C-83A1-F6EECF244321}">
                <p14:modId xmlns:p14="http://schemas.microsoft.com/office/powerpoint/2010/main" val="4109106420"/>
              </p:ext>
            </p:extLst>
          </p:nvPr>
        </p:nvGraphicFramePr>
        <p:xfrm>
          <a:off x="5671365" y="2174438"/>
          <a:ext cx="989013" cy="854075"/>
        </p:xfrm>
        <a:graphic>
          <a:graphicData uri="http://schemas.openxmlformats.org/presentationml/2006/ole">
            <mc:AlternateContent xmlns:mc="http://schemas.openxmlformats.org/markup-compatibility/2006">
              <mc:Choice xmlns:v="urn:schemas-microsoft-com:vml" Requires="v">
                <p:oleObj spid="_x0000_s1047" name="Equation" r:id="rId6" imgW="558720" imgH="482400" progId="Equation.DSMT4">
                  <p:embed/>
                </p:oleObj>
              </mc:Choice>
              <mc:Fallback>
                <p:oleObj name="Equation" r:id="rId6" imgW="558720" imgH="482400" progId="Equation.DSMT4">
                  <p:embed/>
                  <p:pic>
                    <p:nvPicPr>
                      <p:cNvPr id="9" name="Object 8">
                        <a:extLst>
                          <a:ext uri="{FF2B5EF4-FFF2-40B4-BE49-F238E27FC236}">
                            <a16:creationId xmlns:a16="http://schemas.microsoft.com/office/drawing/2014/main" id="{7A5C02AC-DC3D-4A5D-A2EF-41FE0B3C817F}"/>
                          </a:ext>
                        </a:extLst>
                      </p:cNvPr>
                      <p:cNvPicPr/>
                      <p:nvPr/>
                    </p:nvPicPr>
                    <p:blipFill>
                      <a:blip r:embed="rId7"/>
                      <a:stretch>
                        <a:fillRect/>
                      </a:stretch>
                    </p:blipFill>
                    <p:spPr>
                      <a:xfrm>
                        <a:off x="5671365" y="2174438"/>
                        <a:ext cx="989013" cy="85407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2975DC51-1E79-4BE2-8D71-990B7C82BFFA}"/>
              </a:ext>
            </a:extLst>
          </p:cNvPr>
          <p:cNvGraphicFramePr>
            <a:graphicFrameLocks noChangeAspect="1"/>
          </p:cNvGraphicFramePr>
          <p:nvPr>
            <p:extLst>
              <p:ext uri="{D42A27DB-BD31-4B8C-83A1-F6EECF244321}">
                <p14:modId xmlns:p14="http://schemas.microsoft.com/office/powerpoint/2010/main" val="3097780881"/>
              </p:ext>
            </p:extLst>
          </p:nvPr>
        </p:nvGraphicFramePr>
        <p:xfrm>
          <a:off x="2886075" y="3695264"/>
          <a:ext cx="3371850" cy="944562"/>
        </p:xfrm>
        <a:graphic>
          <a:graphicData uri="http://schemas.openxmlformats.org/presentationml/2006/ole">
            <mc:AlternateContent xmlns:mc="http://schemas.openxmlformats.org/markup-compatibility/2006">
              <mc:Choice xmlns:v="urn:schemas-microsoft-com:vml" Requires="v">
                <p:oleObj spid="_x0000_s1048" name="Equation" r:id="rId8" imgW="1904760" imgH="533160" progId="Equation.DSMT4">
                  <p:embed/>
                </p:oleObj>
              </mc:Choice>
              <mc:Fallback>
                <p:oleObj name="Equation" r:id="rId8" imgW="1904760" imgH="533160" progId="Equation.DSMT4">
                  <p:embed/>
                  <p:pic>
                    <p:nvPicPr>
                      <p:cNvPr id="10" name="Object 9">
                        <a:extLst>
                          <a:ext uri="{FF2B5EF4-FFF2-40B4-BE49-F238E27FC236}">
                            <a16:creationId xmlns:a16="http://schemas.microsoft.com/office/drawing/2014/main" id="{2975DC51-1E79-4BE2-8D71-990B7C82BFFA}"/>
                          </a:ext>
                        </a:extLst>
                      </p:cNvPr>
                      <p:cNvPicPr/>
                      <p:nvPr/>
                    </p:nvPicPr>
                    <p:blipFill>
                      <a:blip r:embed="rId9"/>
                      <a:stretch>
                        <a:fillRect/>
                      </a:stretch>
                    </p:blipFill>
                    <p:spPr>
                      <a:xfrm>
                        <a:off x="2886075" y="3695264"/>
                        <a:ext cx="3371850" cy="94456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09035ED-B7A1-442B-A1BA-DF5B241C6F70}"/>
              </a:ext>
            </a:extLst>
          </p:cNvPr>
          <p:cNvGraphicFramePr>
            <a:graphicFrameLocks noChangeAspect="1"/>
          </p:cNvGraphicFramePr>
          <p:nvPr>
            <p:extLst>
              <p:ext uri="{D42A27DB-BD31-4B8C-83A1-F6EECF244321}">
                <p14:modId xmlns:p14="http://schemas.microsoft.com/office/powerpoint/2010/main" val="842752067"/>
              </p:ext>
            </p:extLst>
          </p:nvPr>
        </p:nvGraphicFramePr>
        <p:xfrm>
          <a:off x="2535485" y="5306577"/>
          <a:ext cx="2495550" cy="944563"/>
        </p:xfrm>
        <a:graphic>
          <a:graphicData uri="http://schemas.openxmlformats.org/presentationml/2006/ole">
            <mc:AlternateContent xmlns:mc="http://schemas.openxmlformats.org/markup-compatibility/2006">
              <mc:Choice xmlns:v="urn:schemas-microsoft-com:vml" Requires="v">
                <p:oleObj spid="_x0000_s1049" name="Equation" r:id="rId10" imgW="1409400" imgH="533160" progId="Equation.DSMT4">
                  <p:embed/>
                </p:oleObj>
              </mc:Choice>
              <mc:Fallback>
                <p:oleObj name="Equation" r:id="rId10" imgW="1409400" imgH="533160" progId="Equation.DSMT4">
                  <p:embed/>
                  <p:pic>
                    <p:nvPicPr>
                      <p:cNvPr id="7" name="Object 6">
                        <a:extLst>
                          <a:ext uri="{FF2B5EF4-FFF2-40B4-BE49-F238E27FC236}">
                            <a16:creationId xmlns:a16="http://schemas.microsoft.com/office/drawing/2014/main" id="{4C3F4D33-43DC-4C75-A4E4-4FF1362EED5E}"/>
                          </a:ext>
                        </a:extLst>
                      </p:cNvPr>
                      <p:cNvPicPr/>
                      <p:nvPr/>
                    </p:nvPicPr>
                    <p:blipFill>
                      <a:blip r:embed="rId11"/>
                      <a:stretch>
                        <a:fillRect/>
                      </a:stretch>
                    </p:blipFill>
                    <p:spPr>
                      <a:xfrm>
                        <a:off x="2535485" y="5306577"/>
                        <a:ext cx="2495550" cy="94456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11160DC5-767E-48A2-AE57-B9EC85990BD6}"/>
              </a:ext>
            </a:extLst>
          </p:cNvPr>
          <p:cNvGraphicFramePr>
            <a:graphicFrameLocks noChangeAspect="1"/>
          </p:cNvGraphicFramePr>
          <p:nvPr>
            <p:extLst>
              <p:ext uri="{D42A27DB-BD31-4B8C-83A1-F6EECF244321}">
                <p14:modId xmlns:p14="http://schemas.microsoft.com/office/powerpoint/2010/main" val="1284043301"/>
              </p:ext>
            </p:extLst>
          </p:nvPr>
        </p:nvGraphicFramePr>
        <p:xfrm>
          <a:off x="5671365" y="5396629"/>
          <a:ext cx="989013" cy="854075"/>
        </p:xfrm>
        <a:graphic>
          <a:graphicData uri="http://schemas.openxmlformats.org/presentationml/2006/ole">
            <mc:AlternateContent xmlns:mc="http://schemas.openxmlformats.org/markup-compatibility/2006">
              <mc:Choice xmlns:v="urn:schemas-microsoft-com:vml" Requires="v">
                <p:oleObj spid="_x0000_s1050" name="Equation" r:id="rId12" imgW="558720" imgH="482400" progId="Equation.DSMT4">
                  <p:embed/>
                </p:oleObj>
              </mc:Choice>
              <mc:Fallback>
                <p:oleObj name="Equation" r:id="rId12" imgW="558720" imgH="482400" progId="Equation.DSMT4">
                  <p:embed/>
                  <p:pic>
                    <p:nvPicPr>
                      <p:cNvPr id="9" name="Object 8">
                        <a:extLst>
                          <a:ext uri="{FF2B5EF4-FFF2-40B4-BE49-F238E27FC236}">
                            <a16:creationId xmlns:a16="http://schemas.microsoft.com/office/drawing/2014/main" id="{7A5C02AC-DC3D-4A5D-A2EF-41FE0B3C817F}"/>
                          </a:ext>
                        </a:extLst>
                      </p:cNvPr>
                      <p:cNvPicPr/>
                      <p:nvPr/>
                    </p:nvPicPr>
                    <p:blipFill>
                      <a:blip r:embed="rId7"/>
                      <a:stretch>
                        <a:fillRect/>
                      </a:stretch>
                    </p:blipFill>
                    <p:spPr>
                      <a:xfrm>
                        <a:off x="5671365" y="5396629"/>
                        <a:ext cx="989013" cy="85407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768517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err="1"/>
              <a:t>ece</a:t>
            </a:r>
            <a:r>
              <a:rPr lang="en-CA" dirty="0"/>
              <a:t> 204 </a:t>
            </a:r>
            <a:r>
              <a:rPr lang="en-CA" i="1" dirty="0"/>
              <a:t>Numerical methods</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Approximating solutions to systems of 1st-order initial-value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30</a:t>
            </a:fld>
            <a:endParaRPr lang="en-CA"/>
          </a:p>
        </p:txBody>
      </p:sp>
    </p:spTree>
    <p:extLst>
      <p:ext uri="{BB962C8B-B14F-4D97-AF65-F5344CB8AC3E}">
        <p14:creationId xmlns:p14="http://schemas.microsoft.com/office/powerpoint/2010/main" val="4272497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Systems of initial-value problems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Here is another such problem:</a:t>
            </a:r>
          </a:p>
          <a:p>
            <a:endParaRPr lang="en-US" dirty="0"/>
          </a:p>
          <a:p>
            <a:endParaRPr lang="en-US" dirty="0"/>
          </a:p>
          <a:p>
            <a:endParaRPr lang="en-US" dirty="0"/>
          </a:p>
          <a:p>
            <a:endParaRPr lang="en-US" dirty="0"/>
          </a:p>
          <a:p>
            <a:endParaRPr lang="en-US" dirty="0"/>
          </a:p>
          <a:p>
            <a:pPr lvl="0"/>
            <a:endParaRPr lang="en-US" dirty="0">
              <a:solidFill>
                <a:prstClr val="white"/>
              </a:solidFill>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systems of 1st-order initial-value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4</a:t>
            </a:fld>
            <a:endParaRPr lang="en-CA"/>
          </a:p>
        </p:txBody>
      </p:sp>
      <p:graphicFrame>
        <p:nvGraphicFramePr>
          <p:cNvPr id="11" name="Object 10">
            <a:extLst>
              <a:ext uri="{FF2B5EF4-FFF2-40B4-BE49-F238E27FC236}">
                <a16:creationId xmlns:a16="http://schemas.microsoft.com/office/drawing/2014/main" id="{7B2A0831-88C8-48CA-8048-5CC09EA0B94B}"/>
              </a:ext>
            </a:extLst>
          </p:cNvPr>
          <p:cNvGraphicFramePr>
            <a:graphicFrameLocks noChangeAspect="1"/>
          </p:cNvGraphicFramePr>
          <p:nvPr>
            <p:extLst>
              <p:ext uri="{D42A27DB-BD31-4B8C-83A1-F6EECF244321}">
                <p14:modId xmlns:p14="http://schemas.microsoft.com/office/powerpoint/2010/main" val="2395927581"/>
              </p:ext>
            </p:extLst>
          </p:nvPr>
        </p:nvGraphicFramePr>
        <p:xfrm>
          <a:off x="1279437" y="2145507"/>
          <a:ext cx="3822700" cy="942975"/>
        </p:xfrm>
        <a:graphic>
          <a:graphicData uri="http://schemas.openxmlformats.org/presentationml/2006/ole">
            <mc:AlternateContent xmlns:mc="http://schemas.openxmlformats.org/markup-compatibility/2006">
              <mc:Choice xmlns:v="urn:schemas-microsoft-com:vml" Requires="v">
                <p:oleObj spid="_x0000_s2060" name="Equation" r:id="rId4" imgW="2158920" imgH="533160" progId="Equation.DSMT4">
                  <p:embed/>
                </p:oleObj>
              </mc:Choice>
              <mc:Fallback>
                <p:oleObj name="Equation" r:id="rId4" imgW="2158920" imgH="533160" progId="Equation.DSMT4">
                  <p:embed/>
                  <p:pic>
                    <p:nvPicPr>
                      <p:cNvPr id="7" name="Object 6">
                        <a:extLst>
                          <a:ext uri="{FF2B5EF4-FFF2-40B4-BE49-F238E27FC236}">
                            <a16:creationId xmlns:a16="http://schemas.microsoft.com/office/drawing/2014/main" id="{26D4474D-4EC4-4F66-A9F7-5C02CCADB6F6}"/>
                          </a:ext>
                        </a:extLst>
                      </p:cNvPr>
                      <p:cNvPicPr/>
                      <p:nvPr/>
                    </p:nvPicPr>
                    <p:blipFill>
                      <a:blip r:embed="rId5"/>
                      <a:stretch>
                        <a:fillRect/>
                      </a:stretch>
                    </p:blipFill>
                    <p:spPr>
                      <a:xfrm>
                        <a:off x="1279437" y="2145507"/>
                        <a:ext cx="3822700" cy="94297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323F2B0C-F2AC-4020-8D94-D64EE016CE05}"/>
              </a:ext>
            </a:extLst>
          </p:cNvPr>
          <p:cNvGraphicFramePr>
            <a:graphicFrameLocks noChangeAspect="1"/>
          </p:cNvGraphicFramePr>
          <p:nvPr>
            <p:extLst>
              <p:ext uri="{D42A27DB-BD31-4B8C-83A1-F6EECF244321}">
                <p14:modId xmlns:p14="http://schemas.microsoft.com/office/powerpoint/2010/main" val="4236664042"/>
              </p:ext>
            </p:extLst>
          </p:nvPr>
        </p:nvGraphicFramePr>
        <p:xfrm>
          <a:off x="5537200" y="2167731"/>
          <a:ext cx="1393825" cy="898525"/>
        </p:xfrm>
        <a:graphic>
          <a:graphicData uri="http://schemas.openxmlformats.org/presentationml/2006/ole">
            <mc:AlternateContent xmlns:mc="http://schemas.openxmlformats.org/markup-compatibility/2006">
              <mc:Choice xmlns:v="urn:schemas-microsoft-com:vml" Requires="v">
                <p:oleObj spid="_x0000_s2061" name="Equation" r:id="rId6" imgW="787320" imgH="507960" progId="Equation.DSMT4">
                  <p:embed/>
                </p:oleObj>
              </mc:Choice>
              <mc:Fallback>
                <p:oleObj name="Equation" r:id="rId6" imgW="787320" imgH="507960" progId="Equation.DSMT4">
                  <p:embed/>
                  <p:pic>
                    <p:nvPicPr>
                      <p:cNvPr id="11" name="Object 10">
                        <a:extLst>
                          <a:ext uri="{FF2B5EF4-FFF2-40B4-BE49-F238E27FC236}">
                            <a16:creationId xmlns:a16="http://schemas.microsoft.com/office/drawing/2014/main" id="{7B2A0831-88C8-48CA-8048-5CC09EA0B94B}"/>
                          </a:ext>
                        </a:extLst>
                      </p:cNvPr>
                      <p:cNvPicPr/>
                      <p:nvPr/>
                    </p:nvPicPr>
                    <p:blipFill>
                      <a:blip r:embed="rId7"/>
                      <a:stretch>
                        <a:fillRect/>
                      </a:stretch>
                    </p:blipFill>
                    <p:spPr>
                      <a:xfrm>
                        <a:off x="5537200" y="2167731"/>
                        <a:ext cx="1393825" cy="89852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4158954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Systems of initial-value problems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600200"/>
            <a:ext cx="8229600" cy="5182985"/>
          </a:xfrm>
        </p:spPr>
        <p:txBody>
          <a:bodyPr/>
          <a:lstStyle/>
          <a:p>
            <a:r>
              <a:rPr lang="en-US" dirty="0" smtClean="0"/>
              <a:t>Here </a:t>
            </a:r>
            <a:r>
              <a:rPr lang="en-US" dirty="0"/>
              <a:t>is another problem that began a revolution in mathematics</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r>
              <a:rPr lang="en-CA" dirty="0" smtClean="0"/>
              <a:t>This is a simplified </a:t>
            </a:r>
            <a:r>
              <a:rPr lang="en-CA" dirty="0"/>
              <a:t>model of fluid </a:t>
            </a:r>
            <a:r>
              <a:rPr lang="en-CA" dirty="0" smtClean="0"/>
              <a:t>convection, including:</a:t>
            </a:r>
          </a:p>
          <a:p>
            <a:pPr lvl="1"/>
            <a:r>
              <a:rPr lang="en-CA" dirty="0" smtClean="0"/>
              <a:t>The </a:t>
            </a:r>
            <a:r>
              <a:rPr lang="en-CA" dirty="0"/>
              <a:t>rate of convective </a:t>
            </a:r>
            <a:r>
              <a:rPr lang="en-CA" dirty="0" smtClean="0"/>
              <a:t>motion</a:t>
            </a:r>
          </a:p>
          <a:p>
            <a:pPr lvl="1"/>
            <a:r>
              <a:rPr lang="en-CA" dirty="0" smtClean="0"/>
              <a:t>The </a:t>
            </a:r>
            <a:r>
              <a:rPr lang="en-CA" dirty="0"/>
              <a:t>temperature difference between rising and falling fluid </a:t>
            </a:r>
            <a:r>
              <a:rPr lang="en-CA" dirty="0" smtClean="0"/>
              <a:t>parcels</a:t>
            </a:r>
          </a:p>
          <a:p>
            <a:pPr lvl="1"/>
            <a:r>
              <a:rPr lang="en-CA" dirty="0" smtClean="0"/>
              <a:t>The </a:t>
            </a:r>
            <a:r>
              <a:rPr lang="en-CA" dirty="0"/>
              <a:t>deviation of the temperature profile from a linear </a:t>
            </a:r>
            <a:r>
              <a:rPr lang="en-CA" dirty="0" smtClean="0"/>
              <a:t>state</a:t>
            </a:r>
            <a:endParaRPr lang="en-US" dirty="0">
              <a:solidFill>
                <a:prstClr val="white"/>
              </a:solidFill>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systems of 1st-order initial-value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5</a:t>
            </a:fld>
            <a:endParaRPr lang="en-CA"/>
          </a:p>
        </p:txBody>
      </p:sp>
      <p:graphicFrame>
        <p:nvGraphicFramePr>
          <p:cNvPr id="12" name="Object 11">
            <a:extLst>
              <a:ext uri="{FF2B5EF4-FFF2-40B4-BE49-F238E27FC236}">
                <a16:creationId xmlns:a16="http://schemas.microsoft.com/office/drawing/2014/main" id="{1152FD32-C415-47F9-A2CD-04863B67230C}"/>
              </a:ext>
            </a:extLst>
          </p:cNvPr>
          <p:cNvGraphicFramePr>
            <a:graphicFrameLocks noChangeAspect="1"/>
          </p:cNvGraphicFramePr>
          <p:nvPr>
            <p:extLst>
              <p:ext uri="{D42A27DB-BD31-4B8C-83A1-F6EECF244321}">
                <p14:modId xmlns:p14="http://schemas.microsoft.com/office/powerpoint/2010/main" val="793314579"/>
              </p:ext>
            </p:extLst>
          </p:nvPr>
        </p:nvGraphicFramePr>
        <p:xfrm>
          <a:off x="1653510" y="2124507"/>
          <a:ext cx="3419475" cy="1731962"/>
        </p:xfrm>
        <a:graphic>
          <a:graphicData uri="http://schemas.openxmlformats.org/presentationml/2006/ole">
            <mc:AlternateContent xmlns:mc="http://schemas.openxmlformats.org/markup-compatibility/2006">
              <mc:Choice xmlns:v="urn:schemas-microsoft-com:vml" Requires="v">
                <p:oleObj spid="_x0000_s18440" name="Equation" r:id="rId4" imgW="1930320" imgH="977760" progId="Equation.DSMT4">
                  <p:embed/>
                </p:oleObj>
              </mc:Choice>
              <mc:Fallback>
                <p:oleObj name="Equation" r:id="rId4" imgW="1930320" imgH="977760" progId="Equation.DSMT4">
                  <p:embed/>
                  <p:pic>
                    <p:nvPicPr>
                      <p:cNvPr id="12" name="Object 11">
                        <a:extLst>
                          <a:ext uri="{FF2B5EF4-FFF2-40B4-BE49-F238E27FC236}">
                            <a16:creationId xmlns:a16="http://schemas.microsoft.com/office/drawing/2014/main" id="{1152FD32-C415-47F9-A2CD-04863B67230C}"/>
                          </a:ext>
                        </a:extLst>
                      </p:cNvPr>
                      <p:cNvPicPr/>
                      <p:nvPr/>
                    </p:nvPicPr>
                    <p:blipFill>
                      <a:blip r:embed="rId5"/>
                      <a:stretch>
                        <a:fillRect/>
                      </a:stretch>
                    </p:blipFill>
                    <p:spPr>
                      <a:xfrm>
                        <a:off x="1653510" y="2124507"/>
                        <a:ext cx="3419475" cy="1731962"/>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B99C85C8-1AAB-4888-B4D2-B3A11EB645F2}"/>
              </a:ext>
            </a:extLst>
          </p:cNvPr>
          <p:cNvGraphicFramePr>
            <a:graphicFrameLocks noChangeAspect="1"/>
          </p:cNvGraphicFramePr>
          <p:nvPr>
            <p:extLst>
              <p:ext uri="{D42A27DB-BD31-4B8C-83A1-F6EECF244321}">
                <p14:modId xmlns:p14="http://schemas.microsoft.com/office/powerpoint/2010/main" val="1718124285"/>
              </p:ext>
            </p:extLst>
          </p:nvPr>
        </p:nvGraphicFramePr>
        <p:xfrm>
          <a:off x="5895222" y="2315800"/>
          <a:ext cx="966788" cy="1349375"/>
        </p:xfrm>
        <a:graphic>
          <a:graphicData uri="http://schemas.openxmlformats.org/presentationml/2006/ole">
            <mc:AlternateContent xmlns:mc="http://schemas.openxmlformats.org/markup-compatibility/2006">
              <mc:Choice xmlns:v="urn:schemas-microsoft-com:vml" Requires="v">
                <p:oleObj spid="_x0000_s18441" name="Equation" r:id="rId6" imgW="545760" imgH="761760" progId="Equation.DSMT4">
                  <p:embed/>
                </p:oleObj>
              </mc:Choice>
              <mc:Fallback>
                <p:oleObj name="Equation" r:id="rId6" imgW="545760" imgH="761760" progId="Equation.DSMT4">
                  <p:embed/>
                  <p:pic>
                    <p:nvPicPr>
                      <p:cNvPr id="14" name="Object 13">
                        <a:extLst>
                          <a:ext uri="{FF2B5EF4-FFF2-40B4-BE49-F238E27FC236}">
                            <a16:creationId xmlns:a16="http://schemas.microsoft.com/office/drawing/2014/main" id="{B99C85C8-1AAB-4888-B4D2-B3A11EB645F2}"/>
                          </a:ext>
                        </a:extLst>
                      </p:cNvPr>
                      <p:cNvPicPr/>
                      <p:nvPr/>
                    </p:nvPicPr>
                    <p:blipFill>
                      <a:blip r:embed="rId7"/>
                      <a:stretch>
                        <a:fillRect/>
                      </a:stretch>
                    </p:blipFill>
                    <p:spPr>
                      <a:xfrm>
                        <a:off x="5895222" y="2315800"/>
                        <a:ext cx="966788" cy="134937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875277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The Lorenz equations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This second equation is responsible for the term </a:t>
            </a:r>
            <a:r>
              <a:rPr lang="en-US" i="1" dirty="0"/>
              <a:t>the butterfly effect</a:t>
            </a:r>
            <a:endParaRPr lang="en-US" dirty="0"/>
          </a:p>
          <a:p>
            <a:endParaRPr lang="en-US" dirty="0"/>
          </a:p>
          <a:p>
            <a:endParaRPr lang="en-US" dirty="0"/>
          </a:p>
          <a:p>
            <a:endParaRPr lang="en-US" dirty="0"/>
          </a:p>
          <a:p>
            <a:endParaRPr lang="en-US" dirty="0"/>
          </a:p>
          <a:p>
            <a:pPr marL="457200" lvl="1" indent="0">
              <a:buNone/>
            </a:pPr>
            <a:endParaRPr lang="en-US" sz="2400" dirty="0"/>
          </a:p>
          <a:p>
            <a:pPr lvl="0"/>
            <a:endParaRPr lang="en-US" dirty="0">
              <a:solidFill>
                <a:prstClr val="white"/>
              </a:solidFill>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systems of 1st-order initial-value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6</a:t>
            </a:fld>
            <a:endParaRPr lang="en-CA"/>
          </a:p>
        </p:txBody>
      </p:sp>
      <p:pic>
        <p:nvPicPr>
          <p:cNvPr id="1026" name="Picture 2">
            <a:extLst>
              <a:ext uri="{FF2B5EF4-FFF2-40B4-BE49-F238E27FC236}">
                <a16:creationId xmlns:a16="http://schemas.microsoft.com/office/drawing/2014/main" id="{F592AD25-46B7-45B0-9B87-BD54B64CB8F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54635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5B88E6E-F557-46A8-B807-E45F31E6C441}"/>
              </a:ext>
            </a:extLst>
          </p:cNvPr>
          <p:cNvSpPr txBox="1"/>
          <p:nvPr/>
        </p:nvSpPr>
        <p:spPr>
          <a:xfrm>
            <a:off x="3011648" y="5403850"/>
            <a:ext cx="2665252" cy="369332"/>
          </a:xfrm>
          <a:prstGeom prst="rect">
            <a:avLst/>
          </a:prstGeom>
          <a:noFill/>
        </p:spPr>
        <p:txBody>
          <a:bodyPr wrap="square">
            <a:spAutoFit/>
          </a:bodyPr>
          <a:lstStyle/>
          <a:p>
            <a:r>
              <a:rPr lang="en-US" dirty="0">
                <a:solidFill>
                  <a:schemeClr val="bg1"/>
                </a:solidFill>
                <a:latin typeface="Cambria" panose="02040503050406030204" pitchFamily="18" charset="0"/>
                <a:ea typeface="Cambria" panose="02040503050406030204" pitchFamily="18" charset="0"/>
              </a:rPr>
              <a:t>Dan Quinn via Wikipedia</a:t>
            </a:r>
          </a:p>
        </p:txBody>
      </p:sp>
    </p:spTree>
    <p:custDataLst>
      <p:tags r:id="rId1"/>
    </p:custDataLst>
    <p:extLst>
      <p:ext uri="{BB962C8B-B14F-4D97-AF65-F5344CB8AC3E}">
        <p14:creationId xmlns:p14="http://schemas.microsoft.com/office/powerpoint/2010/main" val="597276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Vector-valued functions of a real variable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We would like to approximate solutions to such systems</a:t>
            </a:r>
          </a:p>
          <a:p>
            <a:pPr lvl="1"/>
            <a:r>
              <a:rPr lang="en-US" dirty="0"/>
              <a:t>What approach do we use?</a:t>
            </a:r>
          </a:p>
          <a:p>
            <a:pPr lvl="1"/>
            <a:endParaRPr lang="en-US" dirty="0"/>
          </a:p>
          <a:p>
            <a:r>
              <a:rPr lang="en-US" dirty="0"/>
              <a:t>Let’s create a vector-valued function:</a:t>
            </a:r>
          </a:p>
          <a:p>
            <a:endParaRPr lang="en-US" dirty="0"/>
          </a:p>
          <a:p>
            <a:endParaRPr lang="en-US" dirty="0"/>
          </a:p>
          <a:p>
            <a:endParaRPr lang="en-US" dirty="0"/>
          </a:p>
          <a:p>
            <a:pPr lvl="1"/>
            <a:r>
              <a:rPr lang="en-US" dirty="0"/>
              <a:t>The derivative is as follows:</a:t>
            </a:r>
          </a:p>
          <a:p>
            <a:pPr marL="0" indent="0">
              <a:buNone/>
            </a:pPr>
            <a:endParaRPr lang="en-US" dirty="0"/>
          </a:p>
          <a:p>
            <a:pPr lvl="1"/>
            <a:endParaRPr lang="en-US" sz="2400" dirty="0"/>
          </a:p>
          <a:p>
            <a:pPr marL="457200" lvl="1" indent="0">
              <a:buNone/>
            </a:pPr>
            <a:endParaRPr lang="en-US" sz="2400" dirty="0"/>
          </a:p>
          <a:p>
            <a:pPr lvl="0"/>
            <a:endParaRPr lang="en-US" dirty="0">
              <a:solidFill>
                <a:prstClr val="white"/>
              </a:solidFill>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systems of 1st-order initial-value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7</a:t>
            </a:fld>
            <a:endParaRPr lang="en-CA"/>
          </a:p>
        </p:txBody>
      </p:sp>
      <p:graphicFrame>
        <p:nvGraphicFramePr>
          <p:cNvPr id="10" name="Object 9">
            <a:extLst>
              <a:ext uri="{FF2B5EF4-FFF2-40B4-BE49-F238E27FC236}">
                <a16:creationId xmlns:a16="http://schemas.microsoft.com/office/drawing/2014/main" id="{2975DC51-1E79-4BE2-8D71-990B7C82BFFA}"/>
              </a:ext>
            </a:extLst>
          </p:cNvPr>
          <p:cNvGraphicFramePr>
            <a:graphicFrameLocks noChangeAspect="1"/>
          </p:cNvGraphicFramePr>
          <p:nvPr>
            <p:extLst>
              <p:ext uri="{D42A27DB-BD31-4B8C-83A1-F6EECF244321}">
                <p14:modId xmlns:p14="http://schemas.microsoft.com/office/powerpoint/2010/main" val="70882049"/>
              </p:ext>
            </p:extLst>
          </p:nvPr>
        </p:nvGraphicFramePr>
        <p:xfrm>
          <a:off x="2769126" y="3142465"/>
          <a:ext cx="1573213" cy="1304925"/>
        </p:xfrm>
        <a:graphic>
          <a:graphicData uri="http://schemas.openxmlformats.org/presentationml/2006/ole">
            <mc:AlternateContent xmlns:mc="http://schemas.openxmlformats.org/markup-compatibility/2006">
              <mc:Choice xmlns:v="urn:schemas-microsoft-com:vml" Requires="v">
                <p:oleObj spid="_x0000_s3090" name="Equation" r:id="rId4" imgW="888840" imgH="736560" progId="Equation.DSMT4">
                  <p:embed/>
                </p:oleObj>
              </mc:Choice>
              <mc:Fallback>
                <p:oleObj name="Equation" r:id="rId4" imgW="888840" imgH="736560" progId="Equation.DSMT4">
                  <p:embed/>
                  <p:pic>
                    <p:nvPicPr>
                      <p:cNvPr id="10" name="Object 9">
                        <a:extLst>
                          <a:ext uri="{FF2B5EF4-FFF2-40B4-BE49-F238E27FC236}">
                            <a16:creationId xmlns:a16="http://schemas.microsoft.com/office/drawing/2014/main" id="{2975DC51-1E79-4BE2-8D71-990B7C82BFFA}"/>
                          </a:ext>
                        </a:extLst>
                      </p:cNvPr>
                      <p:cNvPicPr/>
                      <p:nvPr/>
                    </p:nvPicPr>
                    <p:blipFill>
                      <a:blip r:embed="rId5"/>
                      <a:stretch>
                        <a:fillRect/>
                      </a:stretch>
                    </p:blipFill>
                    <p:spPr>
                      <a:xfrm>
                        <a:off x="2769126" y="3142465"/>
                        <a:ext cx="1573213" cy="130492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0A81B633-0AB7-4FAA-83E1-A85FB6DCF0D3}"/>
              </a:ext>
            </a:extLst>
          </p:cNvPr>
          <p:cNvGraphicFramePr>
            <a:graphicFrameLocks noChangeAspect="1"/>
          </p:cNvGraphicFramePr>
          <p:nvPr>
            <p:extLst>
              <p:ext uri="{D42A27DB-BD31-4B8C-83A1-F6EECF244321}">
                <p14:modId xmlns:p14="http://schemas.microsoft.com/office/powerpoint/2010/main" val="3399851957"/>
              </p:ext>
            </p:extLst>
          </p:nvPr>
        </p:nvGraphicFramePr>
        <p:xfrm>
          <a:off x="2477026" y="4822825"/>
          <a:ext cx="1865313" cy="1485900"/>
        </p:xfrm>
        <a:graphic>
          <a:graphicData uri="http://schemas.openxmlformats.org/presentationml/2006/ole">
            <mc:AlternateContent xmlns:mc="http://schemas.openxmlformats.org/markup-compatibility/2006">
              <mc:Choice xmlns:v="urn:schemas-microsoft-com:vml" Requires="v">
                <p:oleObj spid="_x0000_s3091" name="Equation" r:id="rId6" imgW="1054080" imgH="838080" progId="Equation.DSMT4">
                  <p:embed/>
                </p:oleObj>
              </mc:Choice>
              <mc:Fallback>
                <p:oleObj name="Equation" r:id="rId6" imgW="1054080" imgH="838080" progId="Equation.DSMT4">
                  <p:embed/>
                  <p:pic>
                    <p:nvPicPr>
                      <p:cNvPr id="10" name="Object 9">
                        <a:extLst>
                          <a:ext uri="{FF2B5EF4-FFF2-40B4-BE49-F238E27FC236}">
                            <a16:creationId xmlns:a16="http://schemas.microsoft.com/office/drawing/2014/main" id="{2975DC51-1E79-4BE2-8D71-990B7C82BFFA}"/>
                          </a:ext>
                        </a:extLst>
                      </p:cNvPr>
                      <p:cNvPicPr/>
                      <p:nvPr/>
                    </p:nvPicPr>
                    <p:blipFill>
                      <a:blip r:embed="rId7"/>
                      <a:stretch>
                        <a:fillRect/>
                      </a:stretch>
                    </p:blipFill>
                    <p:spPr>
                      <a:xfrm>
                        <a:off x="2477026" y="4822825"/>
                        <a:ext cx="1865313" cy="14859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25883410-F837-4F03-9147-4B6AE4A8716A}"/>
              </a:ext>
            </a:extLst>
          </p:cNvPr>
          <p:cNvGraphicFramePr>
            <a:graphicFrameLocks noChangeAspect="1"/>
          </p:cNvGraphicFramePr>
          <p:nvPr>
            <p:extLst>
              <p:ext uri="{D42A27DB-BD31-4B8C-83A1-F6EECF244321}">
                <p14:modId xmlns:p14="http://schemas.microsoft.com/office/powerpoint/2010/main" val="3662090249"/>
              </p:ext>
            </p:extLst>
          </p:nvPr>
        </p:nvGraphicFramePr>
        <p:xfrm>
          <a:off x="4385732" y="3141663"/>
          <a:ext cx="1123950" cy="1304925"/>
        </p:xfrm>
        <a:graphic>
          <a:graphicData uri="http://schemas.openxmlformats.org/presentationml/2006/ole">
            <mc:AlternateContent xmlns:mc="http://schemas.openxmlformats.org/markup-compatibility/2006">
              <mc:Choice xmlns:v="urn:schemas-microsoft-com:vml" Requires="v">
                <p:oleObj spid="_x0000_s3092" name="Equation" r:id="rId8" imgW="634680" imgH="736560" progId="Equation.DSMT4">
                  <p:embed/>
                </p:oleObj>
              </mc:Choice>
              <mc:Fallback>
                <p:oleObj name="Equation" r:id="rId8" imgW="634680" imgH="736560" progId="Equation.DSMT4">
                  <p:embed/>
                  <p:pic>
                    <p:nvPicPr>
                      <p:cNvPr id="10" name="Object 9">
                        <a:extLst>
                          <a:ext uri="{FF2B5EF4-FFF2-40B4-BE49-F238E27FC236}">
                            <a16:creationId xmlns:a16="http://schemas.microsoft.com/office/drawing/2014/main" id="{2975DC51-1E79-4BE2-8D71-990B7C82BFFA}"/>
                          </a:ext>
                        </a:extLst>
                      </p:cNvPr>
                      <p:cNvPicPr/>
                      <p:nvPr/>
                    </p:nvPicPr>
                    <p:blipFill>
                      <a:blip r:embed="rId9"/>
                      <a:stretch>
                        <a:fillRect/>
                      </a:stretch>
                    </p:blipFill>
                    <p:spPr>
                      <a:xfrm>
                        <a:off x="4385732" y="3141663"/>
                        <a:ext cx="1123950" cy="1304925"/>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3D3434CE-FFCC-4045-B8C3-5BB82DEA1818}"/>
              </a:ext>
            </a:extLst>
          </p:cNvPr>
          <p:cNvGraphicFramePr>
            <a:graphicFrameLocks noChangeAspect="1"/>
          </p:cNvGraphicFramePr>
          <p:nvPr>
            <p:extLst>
              <p:ext uri="{D42A27DB-BD31-4B8C-83A1-F6EECF244321}">
                <p14:modId xmlns:p14="http://schemas.microsoft.com/office/powerpoint/2010/main" val="1059292964"/>
              </p:ext>
            </p:extLst>
          </p:nvPr>
        </p:nvGraphicFramePr>
        <p:xfrm>
          <a:off x="4388907" y="4824413"/>
          <a:ext cx="1169988" cy="1484312"/>
        </p:xfrm>
        <a:graphic>
          <a:graphicData uri="http://schemas.openxmlformats.org/presentationml/2006/ole">
            <mc:AlternateContent xmlns:mc="http://schemas.openxmlformats.org/markup-compatibility/2006">
              <mc:Choice xmlns:v="urn:schemas-microsoft-com:vml" Requires="v">
                <p:oleObj spid="_x0000_s3093" name="Equation" r:id="rId10" imgW="660240" imgH="838080" progId="Equation.DSMT4">
                  <p:embed/>
                </p:oleObj>
              </mc:Choice>
              <mc:Fallback>
                <p:oleObj name="Equation" r:id="rId10" imgW="660240" imgH="838080" progId="Equation.DSMT4">
                  <p:embed/>
                  <p:pic>
                    <p:nvPicPr>
                      <p:cNvPr id="14" name="Object 13">
                        <a:extLst>
                          <a:ext uri="{FF2B5EF4-FFF2-40B4-BE49-F238E27FC236}">
                            <a16:creationId xmlns:a16="http://schemas.microsoft.com/office/drawing/2014/main" id="{25883410-F837-4F03-9147-4B6AE4A8716A}"/>
                          </a:ext>
                        </a:extLst>
                      </p:cNvPr>
                      <p:cNvPicPr/>
                      <p:nvPr/>
                    </p:nvPicPr>
                    <p:blipFill>
                      <a:blip r:embed="rId11"/>
                      <a:stretch>
                        <a:fillRect/>
                      </a:stretch>
                    </p:blipFill>
                    <p:spPr>
                      <a:xfrm>
                        <a:off x="4388907" y="4824413"/>
                        <a:ext cx="1169988" cy="1484312"/>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581601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Vector-valued functions of a real variable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We can define such a function:</a:t>
            </a:r>
          </a:p>
          <a:p>
            <a:endParaRPr lang="en-US" dirty="0"/>
          </a:p>
          <a:p>
            <a:endParaRPr lang="en-US" dirty="0"/>
          </a:p>
          <a:p>
            <a:endParaRPr lang="en-US" dirty="0"/>
          </a:p>
          <a:p>
            <a:endParaRPr lang="en-US" dirty="0"/>
          </a:p>
          <a:p>
            <a:pPr lvl="1"/>
            <a:r>
              <a:rPr lang="en-US" dirty="0"/>
              <a:t>In this case, we have</a:t>
            </a:r>
            <a:endParaRPr lang="en-US" sz="2400" dirty="0"/>
          </a:p>
          <a:p>
            <a:pPr lvl="0"/>
            <a:endParaRPr lang="en-US" dirty="0">
              <a:solidFill>
                <a:prstClr val="white"/>
              </a:solidFill>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systems of 1st-order initial-value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8</a:t>
            </a:fld>
            <a:endParaRPr lang="en-CA"/>
          </a:p>
        </p:txBody>
      </p:sp>
      <p:graphicFrame>
        <p:nvGraphicFramePr>
          <p:cNvPr id="10" name="Object 9">
            <a:extLst>
              <a:ext uri="{FF2B5EF4-FFF2-40B4-BE49-F238E27FC236}">
                <a16:creationId xmlns:a16="http://schemas.microsoft.com/office/drawing/2014/main" id="{13841E09-DD3F-4B44-A666-0E303A1AB9F5}"/>
              </a:ext>
            </a:extLst>
          </p:cNvPr>
          <p:cNvGraphicFramePr>
            <a:graphicFrameLocks noChangeAspect="1"/>
          </p:cNvGraphicFramePr>
          <p:nvPr>
            <p:extLst>
              <p:ext uri="{D42A27DB-BD31-4B8C-83A1-F6EECF244321}">
                <p14:modId xmlns:p14="http://schemas.microsoft.com/office/powerpoint/2010/main" val="2720342841"/>
              </p:ext>
            </p:extLst>
          </p:nvPr>
        </p:nvGraphicFramePr>
        <p:xfrm>
          <a:off x="2954338" y="1984375"/>
          <a:ext cx="2090737" cy="1304925"/>
        </p:xfrm>
        <a:graphic>
          <a:graphicData uri="http://schemas.openxmlformats.org/presentationml/2006/ole">
            <mc:AlternateContent xmlns:mc="http://schemas.openxmlformats.org/markup-compatibility/2006">
              <mc:Choice xmlns:v="urn:schemas-microsoft-com:vml" Requires="v">
                <p:oleObj spid="_x0000_s4106" name="Equation" r:id="rId4" imgW="1180800" imgH="736560" progId="Equation.DSMT4">
                  <p:embed/>
                </p:oleObj>
              </mc:Choice>
              <mc:Fallback>
                <p:oleObj name="Equation" r:id="rId4" imgW="1180800" imgH="736560" progId="Equation.DSMT4">
                  <p:embed/>
                  <p:pic>
                    <p:nvPicPr>
                      <p:cNvPr id="10" name="Object 9">
                        <a:extLst>
                          <a:ext uri="{FF2B5EF4-FFF2-40B4-BE49-F238E27FC236}">
                            <a16:creationId xmlns:a16="http://schemas.microsoft.com/office/drawing/2014/main" id="{2975DC51-1E79-4BE2-8D71-990B7C82BFFA}"/>
                          </a:ext>
                        </a:extLst>
                      </p:cNvPr>
                      <p:cNvPicPr/>
                      <p:nvPr/>
                    </p:nvPicPr>
                    <p:blipFill>
                      <a:blip r:embed="rId5"/>
                      <a:stretch>
                        <a:fillRect/>
                      </a:stretch>
                    </p:blipFill>
                    <p:spPr>
                      <a:xfrm>
                        <a:off x="2954338" y="1984375"/>
                        <a:ext cx="2090737" cy="130492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55A0D00E-92D8-43C7-B635-9947D91E297C}"/>
              </a:ext>
            </a:extLst>
          </p:cNvPr>
          <p:cNvGraphicFramePr>
            <a:graphicFrameLocks noChangeAspect="1"/>
          </p:cNvGraphicFramePr>
          <p:nvPr>
            <p:extLst>
              <p:ext uri="{D42A27DB-BD31-4B8C-83A1-F6EECF244321}">
                <p14:modId xmlns:p14="http://schemas.microsoft.com/office/powerpoint/2010/main" val="1464450147"/>
              </p:ext>
            </p:extLst>
          </p:nvPr>
        </p:nvGraphicFramePr>
        <p:xfrm>
          <a:off x="2540000" y="4052888"/>
          <a:ext cx="2921000" cy="1306512"/>
        </p:xfrm>
        <a:graphic>
          <a:graphicData uri="http://schemas.openxmlformats.org/presentationml/2006/ole">
            <mc:AlternateContent xmlns:mc="http://schemas.openxmlformats.org/markup-compatibility/2006">
              <mc:Choice xmlns:v="urn:schemas-microsoft-com:vml" Requires="v">
                <p:oleObj spid="_x0000_s4107" name="Equation" r:id="rId6" imgW="1650960" imgH="736560" progId="Equation.DSMT4">
                  <p:embed/>
                </p:oleObj>
              </mc:Choice>
              <mc:Fallback>
                <p:oleObj name="Equation" r:id="rId6" imgW="1650960" imgH="736560" progId="Equation.DSMT4">
                  <p:embed/>
                  <p:pic>
                    <p:nvPicPr>
                      <p:cNvPr id="13" name="Object 12">
                        <a:extLst>
                          <a:ext uri="{FF2B5EF4-FFF2-40B4-BE49-F238E27FC236}">
                            <a16:creationId xmlns:a16="http://schemas.microsoft.com/office/drawing/2014/main" id="{0A81B633-0AB7-4FAA-83E1-A85FB6DCF0D3}"/>
                          </a:ext>
                        </a:extLst>
                      </p:cNvPr>
                      <p:cNvPicPr/>
                      <p:nvPr/>
                    </p:nvPicPr>
                    <p:blipFill>
                      <a:blip r:embed="rId7"/>
                      <a:stretch>
                        <a:fillRect/>
                      </a:stretch>
                    </p:blipFill>
                    <p:spPr>
                      <a:xfrm>
                        <a:off x="2540000" y="4052888"/>
                        <a:ext cx="2921000" cy="1306512"/>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327125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Vector-valued functions of a real variable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600200"/>
            <a:ext cx="8229600" cy="5257800"/>
          </a:xfrm>
        </p:spPr>
        <p:txBody>
          <a:bodyPr/>
          <a:lstStyle/>
          <a:p>
            <a:r>
              <a:rPr lang="en-US" dirty="0"/>
              <a:t>A 3-dimensional vector-valued function of a real variable could represent:</a:t>
            </a:r>
          </a:p>
          <a:p>
            <a:pPr lvl="1"/>
            <a:r>
              <a:rPr lang="en-US" dirty="0"/>
              <a:t>The </a:t>
            </a:r>
            <a:r>
              <a:rPr lang="en-US" i="1" dirty="0" smtClean="0">
                <a:latin typeface="Times New Roman" panose="02020603050405020304" pitchFamily="18" charset="0"/>
              </a:rPr>
              <a:t>x</a:t>
            </a:r>
            <a:r>
              <a:rPr lang="en-US" dirty="0" smtClean="0"/>
              <a:t>, </a:t>
            </a:r>
            <a:r>
              <a:rPr lang="en-US" i="1" dirty="0">
                <a:latin typeface="Times New Roman" panose="02020603050405020304" pitchFamily="18" charset="0"/>
              </a:rPr>
              <a:t>y</a:t>
            </a:r>
            <a:r>
              <a:rPr lang="en-US" dirty="0"/>
              <a:t> and </a:t>
            </a:r>
            <a:r>
              <a:rPr lang="en-US" i="1" dirty="0">
                <a:latin typeface="Times New Roman" panose="02020603050405020304" pitchFamily="18" charset="0"/>
              </a:rPr>
              <a:t>z</a:t>
            </a:r>
            <a:r>
              <a:rPr lang="en-US" dirty="0"/>
              <a:t> coordinates of a drone at time </a:t>
            </a:r>
            <a:r>
              <a:rPr lang="en-US" i="1" dirty="0">
                <a:latin typeface="Times New Roman" panose="02020603050405020304" pitchFamily="18" charset="0"/>
              </a:rPr>
              <a:t>t</a:t>
            </a:r>
            <a:endParaRPr lang="en-US" dirty="0">
              <a:latin typeface="Times New Roman" panose="02020603050405020304" pitchFamily="18" charset="0"/>
            </a:endParaRPr>
          </a:p>
          <a:p>
            <a:pPr lvl="1"/>
            <a:r>
              <a:rPr lang="en-US" dirty="0"/>
              <a:t>The voltages at three nodes in a circuit at time </a:t>
            </a:r>
            <a:r>
              <a:rPr lang="en-US" i="1" dirty="0">
                <a:latin typeface="Times New Roman" panose="02020603050405020304" pitchFamily="18" charset="0"/>
              </a:rPr>
              <a:t>t</a:t>
            </a:r>
            <a:endParaRPr lang="en-US" dirty="0">
              <a:latin typeface="Times New Roman" panose="02020603050405020304" pitchFamily="18" charset="0"/>
            </a:endParaRPr>
          </a:p>
          <a:p>
            <a:pPr lvl="1"/>
            <a:r>
              <a:rPr lang="en-US" dirty="0"/>
              <a:t>The temperature readings from three sensors at time </a:t>
            </a:r>
            <a:r>
              <a:rPr lang="en-US" i="1" dirty="0">
                <a:latin typeface="Times New Roman" panose="02020603050405020304" pitchFamily="18" charset="0"/>
              </a:rPr>
              <a:t>t</a:t>
            </a:r>
            <a:endParaRPr lang="en-US" dirty="0">
              <a:latin typeface="Times New Roman" panose="02020603050405020304" pitchFamily="18" charset="0"/>
            </a:endParaRPr>
          </a:p>
          <a:p>
            <a:pPr lvl="1"/>
            <a:endParaRPr lang="en-US" dirty="0"/>
          </a:p>
          <a:p>
            <a:r>
              <a:rPr lang="en-US" dirty="0"/>
              <a:t>You could have fifty sensors, resulting in a 50-dimensional vector-valued function of a real variable</a:t>
            </a:r>
          </a:p>
          <a:p>
            <a:pPr lvl="1"/>
            <a:endParaRPr lang="en-US" dirty="0"/>
          </a:p>
          <a:p>
            <a:r>
              <a:rPr lang="en-US" dirty="0"/>
              <a:t>In each case, the derivative gives you the instantaneous rate-of-change of that vector-valued function</a:t>
            </a:r>
          </a:p>
          <a:p>
            <a:pPr lvl="1"/>
            <a:r>
              <a:rPr lang="en-US" dirty="0"/>
              <a:t>E.g., how fast the drone is moving north, west and vertically up</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systems of 1st-order initial-value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9</a:t>
            </a:fld>
            <a:endParaRPr lang="en-CA"/>
          </a:p>
        </p:txBody>
      </p:sp>
    </p:spTree>
    <p:custDataLst>
      <p:tags r:id="rId1"/>
    </p:custDataLst>
    <p:extLst>
      <p:ext uri="{BB962C8B-B14F-4D97-AF65-F5344CB8AC3E}">
        <p14:creationId xmlns:p14="http://schemas.microsoft.com/office/powerpoint/2010/main" val="2275524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5|73.3"/>
</p:tagLst>
</file>

<file path=ppt/tags/tag10.xml><?xml version="1.0" encoding="utf-8"?>
<p:tagLst xmlns:a="http://schemas.openxmlformats.org/drawingml/2006/main" xmlns:r="http://schemas.openxmlformats.org/officeDocument/2006/relationships" xmlns:p="http://schemas.openxmlformats.org/presentationml/2006/main">
  <p:tag name="TIMING" val="|10.6|9.8|5.5|19.8|24.3"/>
</p:tagLst>
</file>

<file path=ppt/tags/tag11.xml><?xml version="1.0" encoding="utf-8"?>
<p:tagLst xmlns:a="http://schemas.openxmlformats.org/drawingml/2006/main" xmlns:r="http://schemas.openxmlformats.org/officeDocument/2006/relationships" xmlns:p="http://schemas.openxmlformats.org/presentationml/2006/main">
  <p:tag name="TIMING" val="|5.3|10.8|14.3"/>
</p:tagLst>
</file>

<file path=ppt/tags/tag12.xml><?xml version="1.0" encoding="utf-8"?>
<p:tagLst xmlns:a="http://schemas.openxmlformats.org/drawingml/2006/main" xmlns:r="http://schemas.openxmlformats.org/officeDocument/2006/relationships" xmlns:p="http://schemas.openxmlformats.org/presentationml/2006/main">
  <p:tag name="TIMING" val="|8.7|9.8|5.4|19.6|12"/>
</p:tagLst>
</file>

<file path=ppt/tags/tag13.xml><?xml version="1.0" encoding="utf-8"?>
<p:tagLst xmlns:a="http://schemas.openxmlformats.org/drawingml/2006/main" xmlns:r="http://schemas.openxmlformats.org/officeDocument/2006/relationships" xmlns:p="http://schemas.openxmlformats.org/presentationml/2006/main">
  <p:tag name="TIMING" val="|30.8|34.7"/>
</p:tagLst>
</file>

<file path=ppt/tags/tag14.xml><?xml version="1.0" encoding="utf-8"?>
<p:tagLst xmlns:a="http://schemas.openxmlformats.org/drawingml/2006/main" xmlns:r="http://schemas.openxmlformats.org/officeDocument/2006/relationships" xmlns:p="http://schemas.openxmlformats.org/presentationml/2006/main">
  <p:tag name="TIMING" val="|6.8|13.5|41.5"/>
</p:tagLst>
</file>

<file path=ppt/tags/tag15.xml><?xml version="1.0" encoding="utf-8"?>
<p:tagLst xmlns:a="http://schemas.openxmlformats.org/drawingml/2006/main" xmlns:r="http://schemas.openxmlformats.org/officeDocument/2006/relationships" xmlns:p="http://schemas.openxmlformats.org/presentationml/2006/main">
  <p:tag name="TIMING" val="|4.4|6.4|18.1|6.6|5.1"/>
</p:tagLst>
</file>

<file path=ppt/tags/tag16.xml><?xml version="1.0" encoding="utf-8"?>
<p:tagLst xmlns:a="http://schemas.openxmlformats.org/drawingml/2006/main" xmlns:r="http://schemas.openxmlformats.org/officeDocument/2006/relationships" xmlns:p="http://schemas.openxmlformats.org/presentationml/2006/main">
  <p:tag name="TIMING" val="|12.4|7.5|6.3|12|8.9"/>
</p:tagLst>
</file>

<file path=ppt/tags/tag17.xml><?xml version="1.0" encoding="utf-8"?>
<p:tagLst xmlns:a="http://schemas.openxmlformats.org/drawingml/2006/main" xmlns:r="http://schemas.openxmlformats.org/officeDocument/2006/relationships" xmlns:p="http://schemas.openxmlformats.org/presentationml/2006/main">
  <p:tag name="TIMING" val="|56.8|9.2|15|9.6|6.4|20.5|33.7"/>
</p:tagLst>
</file>

<file path=ppt/tags/tag18.xml><?xml version="1.0" encoding="utf-8"?>
<p:tagLst xmlns:a="http://schemas.openxmlformats.org/drawingml/2006/main" xmlns:r="http://schemas.openxmlformats.org/officeDocument/2006/relationships" xmlns:p="http://schemas.openxmlformats.org/presentationml/2006/main">
  <p:tag name="TIMING" val="|39.4|5.6|7"/>
</p:tagLst>
</file>

<file path=ppt/tags/tag19.xml><?xml version="1.0" encoding="utf-8"?>
<p:tagLst xmlns:a="http://schemas.openxmlformats.org/drawingml/2006/main" xmlns:r="http://schemas.openxmlformats.org/officeDocument/2006/relationships" xmlns:p="http://schemas.openxmlformats.org/presentationml/2006/main">
  <p:tag name="TIMING" val="|56.8|9.2|15|9.6|6.4|20.5|33.7"/>
</p:tagLst>
</file>

<file path=ppt/tags/tag2.xml><?xml version="1.0" encoding="utf-8"?>
<p:tagLst xmlns:a="http://schemas.openxmlformats.org/drawingml/2006/main" xmlns:r="http://schemas.openxmlformats.org/officeDocument/2006/relationships" xmlns:p="http://schemas.openxmlformats.org/presentationml/2006/main">
  <p:tag name="TIMING" val="|25.6"/>
</p:tagLst>
</file>

<file path=ppt/tags/tag20.xml><?xml version="1.0" encoding="utf-8"?>
<p:tagLst xmlns:a="http://schemas.openxmlformats.org/drawingml/2006/main" xmlns:r="http://schemas.openxmlformats.org/officeDocument/2006/relationships" xmlns:p="http://schemas.openxmlformats.org/presentationml/2006/main">
  <p:tag name="TIMING" val="|17.3|36.1"/>
</p:tagLst>
</file>

<file path=ppt/tags/tag21.xml><?xml version="1.0" encoding="utf-8"?>
<p:tagLst xmlns:a="http://schemas.openxmlformats.org/drawingml/2006/main" xmlns:r="http://schemas.openxmlformats.org/officeDocument/2006/relationships" xmlns:p="http://schemas.openxmlformats.org/presentationml/2006/main">
  <p:tag name="TIMING" val="|56.8|9.2|15|9.6|6.4|20.5|33.7"/>
</p:tagLst>
</file>

<file path=ppt/tags/tag22.xml><?xml version="1.0" encoding="utf-8"?>
<p:tagLst xmlns:a="http://schemas.openxmlformats.org/drawingml/2006/main" xmlns:r="http://schemas.openxmlformats.org/officeDocument/2006/relationships" xmlns:p="http://schemas.openxmlformats.org/presentationml/2006/main">
  <p:tag name="TIMING" val="|15.9|40.7"/>
</p:tagLst>
</file>

<file path=ppt/tags/tag23.xml><?xml version="1.0" encoding="utf-8"?>
<p:tagLst xmlns:a="http://schemas.openxmlformats.org/drawingml/2006/main" xmlns:r="http://schemas.openxmlformats.org/officeDocument/2006/relationships" xmlns:p="http://schemas.openxmlformats.org/presentationml/2006/main">
  <p:tag name="TIMING" val="|39.8|30|14.3"/>
</p:tagLst>
</file>

<file path=ppt/tags/tag24.xml><?xml version="1.0" encoding="utf-8"?>
<p:tagLst xmlns:a="http://schemas.openxmlformats.org/drawingml/2006/main" xmlns:r="http://schemas.openxmlformats.org/officeDocument/2006/relationships" xmlns:p="http://schemas.openxmlformats.org/presentationml/2006/main">
  <p:tag name="TIMING" val="|32.9"/>
</p:tagLst>
</file>

<file path=ppt/tags/tag3.xml><?xml version="1.0" encoding="utf-8"?>
<p:tagLst xmlns:a="http://schemas.openxmlformats.org/drawingml/2006/main" xmlns:r="http://schemas.openxmlformats.org/officeDocument/2006/relationships" xmlns:p="http://schemas.openxmlformats.org/presentationml/2006/main">
  <p:tag name="TIMING" val="|25.6"/>
</p:tagLst>
</file>

<file path=ppt/tags/tag4.xml><?xml version="1.0" encoding="utf-8"?>
<p:tagLst xmlns:a="http://schemas.openxmlformats.org/drawingml/2006/main" xmlns:r="http://schemas.openxmlformats.org/officeDocument/2006/relationships" xmlns:p="http://schemas.openxmlformats.org/presentationml/2006/main">
  <p:tag name="TIMING" val="|25.6"/>
</p:tagLst>
</file>

<file path=ppt/tags/tag5.xml><?xml version="1.0" encoding="utf-8"?>
<p:tagLst xmlns:a="http://schemas.openxmlformats.org/drawingml/2006/main" xmlns:r="http://schemas.openxmlformats.org/officeDocument/2006/relationships" xmlns:p="http://schemas.openxmlformats.org/presentationml/2006/main">
  <p:tag name="TIMING" val="|6.9|3.9|27.3|27.7|13.9"/>
</p:tagLst>
</file>

<file path=ppt/tags/tag6.xml><?xml version="1.0" encoding="utf-8"?>
<p:tagLst xmlns:a="http://schemas.openxmlformats.org/drawingml/2006/main" xmlns:r="http://schemas.openxmlformats.org/officeDocument/2006/relationships" xmlns:p="http://schemas.openxmlformats.org/presentationml/2006/main">
  <p:tag name="TIMING" val="|14.8"/>
</p:tagLst>
</file>

<file path=ppt/tags/tag7.xml><?xml version="1.0" encoding="utf-8"?>
<p:tagLst xmlns:a="http://schemas.openxmlformats.org/drawingml/2006/main" xmlns:r="http://schemas.openxmlformats.org/officeDocument/2006/relationships" xmlns:p="http://schemas.openxmlformats.org/presentationml/2006/main">
  <p:tag name="TIMING" val="|14.2|10.3|13.2|31.3|32.6|25.8"/>
</p:tagLst>
</file>

<file path=ppt/tags/tag8.xml><?xml version="1.0" encoding="utf-8"?>
<p:tagLst xmlns:a="http://schemas.openxmlformats.org/drawingml/2006/main" xmlns:r="http://schemas.openxmlformats.org/officeDocument/2006/relationships" xmlns:p="http://schemas.openxmlformats.org/presentationml/2006/main">
  <p:tag name="TIMING" val="|19.2|32.7|8.7"/>
</p:tagLst>
</file>

<file path=ppt/tags/tag9.xml><?xml version="1.0" encoding="utf-8"?>
<p:tagLst xmlns:a="http://schemas.openxmlformats.org/drawingml/2006/main" xmlns:r="http://schemas.openxmlformats.org/officeDocument/2006/relationships" xmlns:p="http://schemas.openxmlformats.org/presentationml/2006/main">
  <p:tag name="TIMING" val="|6.9|14|12.4|20.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104227</TotalTime>
  <Words>1698</Words>
  <Application>Microsoft Office PowerPoint</Application>
  <PresentationFormat>On-screen Show (4:3)</PresentationFormat>
  <Paragraphs>293</Paragraphs>
  <Slides>30</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1" baseType="lpstr">
      <vt:lpstr>ＭＳ Ｐゴシック</vt:lpstr>
      <vt:lpstr>Arial</vt:lpstr>
      <vt:lpstr>Bookman Old Style</vt:lpstr>
      <vt:lpstr>Calibri</vt:lpstr>
      <vt:lpstr>Cambria</vt:lpstr>
      <vt:lpstr>Consolas</vt:lpstr>
      <vt:lpstr>Constantia</vt:lpstr>
      <vt:lpstr>Georgia</vt:lpstr>
      <vt:lpstr>Times New Roman</vt:lpstr>
      <vt:lpstr>Office Theme</vt:lpstr>
      <vt:lpstr>Equation</vt:lpstr>
      <vt:lpstr>Approximating solutions to systems of 1st-order initial-value problems</vt:lpstr>
      <vt:lpstr>Introduction</vt:lpstr>
      <vt:lpstr>Systems of initial-value problems</vt:lpstr>
      <vt:lpstr>Systems of initial-value problems</vt:lpstr>
      <vt:lpstr>Systems of initial-value problems</vt:lpstr>
      <vt:lpstr>The Lorenz equations</vt:lpstr>
      <vt:lpstr>Vector-valued functions of a real variable</vt:lpstr>
      <vt:lpstr>Vector-valued functions of a real variable</vt:lpstr>
      <vt:lpstr>Vector-valued functions of a real variable</vt:lpstr>
      <vt:lpstr>Vector-valued functions of a real variable</vt:lpstr>
      <vt:lpstr>Approximating movement</vt:lpstr>
      <vt:lpstr>Systems of 1st-order initial-value problems</vt:lpstr>
      <vt:lpstr>Systems of 1st-order initial-value problems</vt:lpstr>
      <vt:lpstr>Systems of 1st-order initial-value problems</vt:lpstr>
      <vt:lpstr>Euler’s method</vt:lpstr>
      <vt:lpstr>Heun’s method</vt:lpstr>
      <vt:lpstr>4th-order Runge-Kutta method</vt:lpstr>
      <vt:lpstr>Implementation</vt:lpstr>
      <vt:lpstr>Implementation</vt:lpstr>
      <vt:lpstr>Implementation</vt:lpstr>
      <vt:lpstr>Implementation</vt:lpstr>
      <vt:lpstr>Implementation</vt:lpstr>
      <vt:lpstr>Implementation</vt:lpstr>
      <vt:lpstr>Implementation</vt:lpstr>
      <vt:lpstr>Implementation</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Wilhelm Harder</cp:lastModifiedBy>
  <cp:revision>1743</cp:revision>
  <dcterms:created xsi:type="dcterms:W3CDTF">2020-04-30T19:27:29Z</dcterms:created>
  <dcterms:modified xsi:type="dcterms:W3CDTF">2025-03-07T16:20:46Z</dcterms:modified>
</cp:coreProperties>
</file>